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892" r:id="rId1"/>
  </p:sldMasterIdLst>
  <p:notesMasterIdLst>
    <p:notesMasterId r:id="rId51"/>
  </p:notesMasterIdLst>
  <p:sldIdLst>
    <p:sldId id="256" r:id="rId2"/>
    <p:sldId id="602" r:id="rId3"/>
    <p:sldId id="453" r:id="rId4"/>
    <p:sldId id="604" r:id="rId5"/>
    <p:sldId id="605" r:id="rId6"/>
    <p:sldId id="599" r:id="rId7"/>
    <p:sldId id="574" r:id="rId8"/>
    <p:sldId id="524" r:id="rId9"/>
    <p:sldId id="460" r:id="rId10"/>
    <p:sldId id="601" r:id="rId11"/>
    <p:sldId id="535" r:id="rId12"/>
    <p:sldId id="606" r:id="rId13"/>
    <p:sldId id="545" r:id="rId14"/>
    <p:sldId id="514" r:id="rId15"/>
    <p:sldId id="450" r:id="rId16"/>
    <p:sldId id="607" r:id="rId17"/>
    <p:sldId id="1513" r:id="rId18"/>
    <p:sldId id="567" r:id="rId19"/>
    <p:sldId id="577" r:id="rId20"/>
    <p:sldId id="587" r:id="rId21"/>
    <p:sldId id="1510" r:id="rId22"/>
    <p:sldId id="1540" r:id="rId23"/>
    <p:sldId id="1512" r:id="rId24"/>
    <p:sldId id="1523" r:id="rId25"/>
    <p:sldId id="593" r:id="rId26"/>
    <p:sldId id="584" r:id="rId27"/>
    <p:sldId id="586" r:id="rId28"/>
    <p:sldId id="596" r:id="rId29"/>
    <p:sldId id="597" r:id="rId30"/>
    <p:sldId id="598" r:id="rId31"/>
    <p:sldId id="580" r:id="rId32"/>
    <p:sldId id="582" r:id="rId33"/>
    <p:sldId id="581" r:id="rId34"/>
    <p:sldId id="583" r:id="rId35"/>
    <p:sldId id="1541" r:id="rId36"/>
    <p:sldId id="476" r:id="rId37"/>
    <p:sldId id="451" r:id="rId38"/>
    <p:sldId id="594" r:id="rId39"/>
    <p:sldId id="1542" r:id="rId40"/>
    <p:sldId id="600" r:id="rId41"/>
    <p:sldId id="1543" r:id="rId42"/>
    <p:sldId id="1544" r:id="rId43"/>
    <p:sldId id="624" r:id="rId44"/>
    <p:sldId id="548" r:id="rId45"/>
    <p:sldId id="518" r:id="rId46"/>
    <p:sldId id="515" r:id="rId47"/>
    <p:sldId id="475" r:id="rId48"/>
    <p:sldId id="516" r:id="rId49"/>
    <p:sldId id="569" r:id="rId50"/>
  </p:sldIdLst>
  <p:sldSz cx="9906000" cy="6858000" type="A4"/>
  <p:notesSz cx="6794500" cy="9931400"/>
  <p:embeddedFontLst>
    <p:embeddedFont>
      <p:font typeface="Cambria Math" panose="02040503050406030204" pitchFamily="18" charset="0"/>
      <p:regular r:id="rId52"/>
    </p:embeddedFont>
    <p:embeddedFont>
      <p:font typeface="Garamond" panose="02020404030301010803" pitchFamily="18" charset="0"/>
      <p:regular r:id="rId53"/>
      <p:bold r:id="rId54"/>
      <p:italic r:id="rId55"/>
    </p:embeddedFont>
    <p:embeddedFont>
      <p:font typeface="Segoe UI" panose="020B0502040204020203" pitchFamily="34" charset="0"/>
      <p:regular r:id="rId56"/>
      <p:bold r:id="rId57"/>
      <p:italic r:id="rId58"/>
      <p:boldItalic r:id="rId59"/>
    </p:embeddedFont>
    <p:embeddedFont>
      <p:font typeface="Segoe UI Semibold" panose="020B0702040204020203" pitchFamily="34" charset="0"/>
      <p:bold r:id="rId60"/>
      <p:boldItalic r:id="rId61"/>
    </p:embeddedFont>
    <p:embeddedFont>
      <p:font typeface="Spica Neue Bold" panose="02000803000000000000" pitchFamily="2" charset="-128"/>
      <p:bold r:id="rId62"/>
    </p:embeddedFont>
    <p:embeddedFont>
      <p:font typeface="Spica Neue P" panose="02000503000000000000" pitchFamily="2" charset="-128"/>
      <p:regular r:id="rId63"/>
    </p:embeddedFont>
    <p:embeddedFont>
      <p:font typeface="Spica Neue P Bold" panose="02000803000000000000" pitchFamily="2" charset="-128"/>
      <p:bold r:id="rId64"/>
    </p:embeddedFont>
    <p:embeddedFont>
      <p:font typeface="Spica Neue P Light" panose="02000303000000000000" pitchFamily="2" charset="-128"/>
      <p:regular r:id="rId65"/>
    </p:embeddedFont>
    <p:embeddedFont>
      <p:font typeface="Tw Cen MT" panose="020B0602020104020603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1pPr>
    <a:lvl2pPr marL="463829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2pPr>
    <a:lvl3pPr marL="927659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3pPr>
    <a:lvl4pPr marL="1391488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4pPr>
    <a:lvl5pPr marL="1855318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5pPr>
    <a:lvl6pPr marL="2319147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6pPr>
    <a:lvl7pPr marL="2782976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7pPr>
    <a:lvl8pPr marL="3246806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8pPr>
    <a:lvl9pPr marL="3710635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内山雄祐" initials="内山雄祐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4FC"/>
    <a:srgbClr val="FFFFFF"/>
    <a:srgbClr val="CC00CC"/>
    <a:srgbClr val="3D3D3D"/>
    <a:srgbClr val="000000"/>
    <a:srgbClr val="00ADA9"/>
    <a:srgbClr val="EB6999"/>
    <a:srgbClr val="FF00FF"/>
    <a:srgbClr val="CC99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82F9A7-FB45-450C-B3B5-7FC9B1244A93}" v="613" dt="2025-09-15T01:55:47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1" autoAdjust="0"/>
    <p:restoredTop sz="96036" autoAdjust="0"/>
  </p:normalViewPr>
  <p:slideViewPr>
    <p:cSldViewPr snapToGrid="0">
      <p:cViewPr varScale="1">
        <p:scale>
          <a:sx n="123" d="100"/>
          <a:sy n="123" d="100"/>
        </p:scale>
        <p:origin x="744" y="108"/>
      </p:cViewPr>
      <p:guideLst>
        <p:guide orient="horz" pos="2161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4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commentAuthors" Target="commentAuthors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suke Uchiyama" userId="145afaf969fa1ae9" providerId="LiveId" clId="{3573D589-4D03-4C2F-A3C0-EE6249D809CA}"/>
    <pc:docChg chg="undo redo custSel addSld delSld modSld sldOrd">
      <pc:chgData name="Yusuke Uchiyama" userId="145afaf969fa1ae9" providerId="LiveId" clId="{3573D589-4D03-4C2F-A3C0-EE6249D809CA}" dt="2025-09-15T03:16:18.947" v="11214" actId="14100"/>
      <pc:docMkLst>
        <pc:docMk/>
      </pc:docMkLst>
      <pc:sldChg chg="modSp mod">
        <pc:chgData name="Yusuke Uchiyama" userId="145afaf969fa1ae9" providerId="LiveId" clId="{3573D589-4D03-4C2F-A3C0-EE6249D809CA}" dt="2025-09-13T05:14:38.527" v="32" actId="20577"/>
        <pc:sldMkLst>
          <pc:docMk/>
          <pc:sldMk cId="1978103249" sldId="256"/>
        </pc:sldMkLst>
        <pc:spChg chg="mod">
          <ac:chgData name="Yusuke Uchiyama" userId="145afaf969fa1ae9" providerId="LiveId" clId="{3573D589-4D03-4C2F-A3C0-EE6249D809CA}" dt="2025-09-13T05:14:38.527" v="32" actId="20577"/>
          <ac:spMkLst>
            <pc:docMk/>
            <pc:sldMk cId="1978103249" sldId="256"/>
            <ac:spMk id="2" creationId="{406BAD00-E3ED-497D-AC10-5947B511D213}"/>
          </ac:spMkLst>
        </pc:spChg>
        <pc:spChg chg="mod">
          <ac:chgData name="Yusuke Uchiyama" userId="145afaf969fa1ae9" providerId="LiveId" clId="{3573D589-4D03-4C2F-A3C0-EE6249D809CA}" dt="2025-09-13T05:14:26.024" v="29" actId="1035"/>
          <ac:spMkLst>
            <pc:docMk/>
            <pc:sldMk cId="1978103249" sldId="256"/>
            <ac:spMk id="3" creationId="{D5067E6E-F6EF-4CFE-A318-8A8724646C47}"/>
          </ac:spMkLst>
        </pc:spChg>
        <pc:spChg chg="mod">
          <ac:chgData name="Yusuke Uchiyama" userId="145afaf969fa1ae9" providerId="LiveId" clId="{3573D589-4D03-4C2F-A3C0-EE6249D809CA}" dt="2025-09-13T05:14:13.644" v="3" actId="1076"/>
          <ac:spMkLst>
            <pc:docMk/>
            <pc:sldMk cId="1978103249" sldId="256"/>
            <ac:spMk id="10" creationId="{95A30149-B789-9963-921A-E0DB45E5F3CE}"/>
          </ac:spMkLst>
        </pc:spChg>
      </pc:sldChg>
      <pc:sldChg chg="del">
        <pc:chgData name="Yusuke Uchiyama" userId="145afaf969fa1ae9" providerId="LiveId" clId="{3573D589-4D03-4C2F-A3C0-EE6249D809CA}" dt="2025-09-13T07:30:43.806" v="448" actId="2696"/>
        <pc:sldMkLst>
          <pc:docMk/>
          <pc:sldMk cId="3410051425" sldId="433"/>
        </pc:sldMkLst>
      </pc:sldChg>
      <pc:sldChg chg="addSp delSp modSp mod modAnim">
        <pc:chgData name="Yusuke Uchiyama" userId="145afaf969fa1ae9" providerId="LiveId" clId="{3573D589-4D03-4C2F-A3C0-EE6249D809CA}" dt="2025-09-14T14:50:44.412" v="10886" actId="20577"/>
        <pc:sldMkLst>
          <pc:docMk/>
          <pc:sldMk cId="1348498815" sldId="450"/>
        </pc:sldMkLst>
        <pc:spChg chg="mod">
          <ac:chgData name="Yusuke Uchiyama" userId="145afaf969fa1ae9" providerId="LiveId" clId="{3573D589-4D03-4C2F-A3C0-EE6249D809CA}" dt="2025-09-13T07:36:13.934" v="561" actId="20577"/>
          <ac:spMkLst>
            <pc:docMk/>
            <pc:sldMk cId="1348498815" sldId="450"/>
            <ac:spMk id="2" creationId="{F2FE1E1A-3130-53E0-596C-777FBD736140}"/>
          </ac:spMkLst>
        </pc:spChg>
        <pc:spChg chg="mod ord">
          <ac:chgData name="Yusuke Uchiyama" userId="145afaf969fa1ae9" providerId="LiveId" clId="{3573D589-4D03-4C2F-A3C0-EE6249D809CA}" dt="2025-09-13T08:35:44.311" v="1090" actId="164"/>
          <ac:spMkLst>
            <pc:docMk/>
            <pc:sldMk cId="1348498815" sldId="450"/>
            <ac:spMk id="3" creationId="{505F8013-69CC-3ED1-104F-93BC7C66C362}"/>
          </ac:spMkLst>
        </pc:spChg>
        <pc:spChg chg="add mod">
          <ac:chgData name="Yusuke Uchiyama" userId="145afaf969fa1ae9" providerId="LiveId" clId="{3573D589-4D03-4C2F-A3C0-EE6249D809CA}" dt="2025-09-14T14:50:44.412" v="10886" actId="20577"/>
          <ac:spMkLst>
            <pc:docMk/>
            <pc:sldMk cId="1348498815" sldId="450"/>
            <ac:spMk id="19" creationId="{DBFB688E-1022-9643-6C4D-9E2A75B679CB}"/>
          </ac:spMkLst>
        </pc:spChg>
        <pc:spChg chg="add mod">
          <ac:chgData name="Yusuke Uchiyama" userId="145afaf969fa1ae9" providerId="LiveId" clId="{3573D589-4D03-4C2F-A3C0-EE6249D809CA}" dt="2025-09-13T07:40:48.709" v="637" actId="1076"/>
          <ac:spMkLst>
            <pc:docMk/>
            <pc:sldMk cId="1348498815" sldId="450"/>
            <ac:spMk id="22" creationId="{03AD5522-092B-7FF4-DF47-41FCEAAEF94B}"/>
          </ac:spMkLst>
        </pc:spChg>
        <pc:spChg chg="add mod">
          <ac:chgData name="Yusuke Uchiyama" userId="145afaf969fa1ae9" providerId="LiveId" clId="{3573D589-4D03-4C2F-A3C0-EE6249D809CA}" dt="2025-09-13T08:52:51.589" v="1344" actId="1076"/>
          <ac:spMkLst>
            <pc:docMk/>
            <pc:sldMk cId="1348498815" sldId="450"/>
            <ac:spMk id="23" creationId="{AA9BF5FB-8053-626D-5014-DCA46A7011A9}"/>
          </ac:spMkLst>
        </pc:spChg>
        <pc:spChg chg="add mod">
          <ac:chgData name="Yusuke Uchiyama" userId="145afaf969fa1ae9" providerId="LiveId" clId="{3573D589-4D03-4C2F-A3C0-EE6249D809CA}" dt="2025-09-13T07:42:00.006" v="688" actId="1076"/>
          <ac:spMkLst>
            <pc:docMk/>
            <pc:sldMk cId="1348498815" sldId="450"/>
            <ac:spMk id="24" creationId="{365FEBCC-734E-91AE-D60B-F15BA03DCF08}"/>
          </ac:spMkLst>
        </pc:spChg>
        <pc:spChg chg="add mod">
          <ac:chgData name="Yusuke Uchiyama" userId="145afaf969fa1ae9" providerId="LiveId" clId="{3573D589-4D03-4C2F-A3C0-EE6249D809CA}" dt="2025-09-13T08:46:24.383" v="1211" actId="164"/>
          <ac:spMkLst>
            <pc:docMk/>
            <pc:sldMk cId="1348498815" sldId="450"/>
            <ac:spMk id="30" creationId="{8CDB8EB7-543A-743C-FEF8-EEE3A118BCCF}"/>
          </ac:spMkLst>
        </pc:spChg>
        <pc:spChg chg="add mod">
          <ac:chgData name="Yusuke Uchiyama" userId="145afaf969fa1ae9" providerId="LiveId" clId="{3573D589-4D03-4C2F-A3C0-EE6249D809CA}" dt="2025-09-13T08:46:24.383" v="1211" actId="164"/>
          <ac:spMkLst>
            <pc:docMk/>
            <pc:sldMk cId="1348498815" sldId="450"/>
            <ac:spMk id="33" creationId="{A40D33A5-AFC0-DFFE-305E-433F3C422987}"/>
          </ac:spMkLst>
        </pc:spChg>
        <pc:spChg chg="add mod">
          <ac:chgData name="Yusuke Uchiyama" userId="145afaf969fa1ae9" providerId="LiveId" clId="{3573D589-4D03-4C2F-A3C0-EE6249D809CA}" dt="2025-09-13T08:46:24.383" v="1211" actId="164"/>
          <ac:spMkLst>
            <pc:docMk/>
            <pc:sldMk cId="1348498815" sldId="450"/>
            <ac:spMk id="34" creationId="{A402A9B1-C7BD-041E-D342-DAD13D178BFC}"/>
          </ac:spMkLst>
        </pc:spChg>
        <pc:spChg chg="add mod">
          <ac:chgData name="Yusuke Uchiyama" userId="145afaf969fa1ae9" providerId="LiveId" clId="{3573D589-4D03-4C2F-A3C0-EE6249D809CA}" dt="2025-09-13T08:46:47.822" v="1216" actId="1076"/>
          <ac:spMkLst>
            <pc:docMk/>
            <pc:sldMk cId="1348498815" sldId="450"/>
            <ac:spMk id="35" creationId="{08799921-23E2-5A1E-2B40-8529C4262595}"/>
          </ac:spMkLst>
        </pc:spChg>
        <pc:spChg chg="add mod">
          <ac:chgData name="Yusuke Uchiyama" userId="145afaf969fa1ae9" providerId="LiveId" clId="{3573D589-4D03-4C2F-A3C0-EE6249D809CA}" dt="2025-09-13T08:46:24.383" v="1211" actId="164"/>
          <ac:spMkLst>
            <pc:docMk/>
            <pc:sldMk cId="1348498815" sldId="450"/>
            <ac:spMk id="36" creationId="{16BE557C-7619-AAEA-B80D-4185CC3FF4B1}"/>
          </ac:spMkLst>
        </pc:spChg>
        <pc:spChg chg="add mod">
          <ac:chgData name="Yusuke Uchiyama" userId="145afaf969fa1ae9" providerId="LiveId" clId="{3573D589-4D03-4C2F-A3C0-EE6249D809CA}" dt="2025-09-13T08:55:16.448" v="1393" actId="164"/>
          <ac:spMkLst>
            <pc:docMk/>
            <pc:sldMk cId="1348498815" sldId="450"/>
            <ac:spMk id="54" creationId="{BFE87148-58C2-258F-261B-59814CDE2DF7}"/>
          </ac:spMkLst>
        </pc:spChg>
        <pc:spChg chg="add mod">
          <ac:chgData name="Yusuke Uchiyama" userId="145afaf969fa1ae9" providerId="LiveId" clId="{3573D589-4D03-4C2F-A3C0-EE6249D809CA}" dt="2025-09-13T08:54:11.062" v="1384" actId="164"/>
          <ac:spMkLst>
            <pc:docMk/>
            <pc:sldMk cId="1348498815" sldId="450"/>
            <ac:spMk id="55" creationId="{F34EF32B-7CA5-3F52-DA54-70F7575F32AF}"/>
          </ac:spMkLst>
        </pc:spChg>
        <pc:spChg chg="add mod ord">
          <ac:chgData name="Yusuke Uchiyama" userId="145afaf969fa1ae9" providerId="LiveId" clId="{3573D589-4D03-4C2F-A3C0-EE6249D809CA}" dt="2025-09-13T08:54:11.062" v="1384" actId="164"/>
          <ac:spMkLst>
            <pc:docMk/>
            <pc:sldMk cId="1348498815" sldId="450"/>
            <ac:spMk id="58" creationId="{ADC322D3-D4CA-FDF8-69F6-EA4A14A58CC9}"/>
          </ac:spMkLst>
        </pc:spChg>
        <pc:spChg chg="add mod">
          <ac:chgData name="Yusuke Uchiyama" userId="145afaf969fa1ae9" providerId="LiveId" clId="{3573D589-4D03-4C2F-A3C0-EE6249D809CA}" dt="2025-09-13T08:55:16.448" v="1393" actId="164"/>
          <ac:spMkLst>
            <pc:docMk/>
            <pc:sldMk cId="1348498815" sldId="450"/>
            <ac:spMk id="60" creationId="{25CFA519-9964-8054-6945-A9A6F38BB329}"/>
          </ac:spMkLst>
        </pc:spChg>
        <pc:grpChg chg="add mod">
          <ac:chgData name="Yusuke Uchiyama" userId="145afaf969fa1ae9" providerId="LiveId" clId="{3573D589-4D03-4C2F-A3C0-EE6249D809CA}" dt="2025-09-13T08:46:35.366" v="1215" actId="1076"/>
          <ac:grpSpMkLst>
            <pc:docMk/>
            <pc:sldMk cId="1348498815" sldId="450"/>
            <ac:grpSpMk id="28" creationId="{AA22DBCA-CA9D-AFD2-396C-43B1B2BA1B52}"/>
          </ac:grpSpMkLst>
        </pc:grpChg>
        <pc:grpChg chg="add mod">
          <ac:chgData name="Yusuke Uchiyama" userId="145afaf969fa1ae9" providerId="LiveId" clId="{3573D589-4D03-4C2F-A3C0-EE6249D809CA}" dt="2025-09-13T08:48:45.107" v="1245" actId="1076"/>
          <ac:grpSpMkLst>
            <pc:docMk/>
            <pc:sldMk cId="1348498815" sldId="450"/>
            <ac:grpSpMk id="52" creationId="{84980327-41F3-8C64-921E-6832C3F73ED4}"/>
          </ac:grpSpMkLst>
        </pc:grpChg>
        <pc:grpChg chg="add mod">
          <ac:chgData name="Yusuke Uchiyama" userId="145afaf969fa1ae9" providerId="LiveId" clId="{3573D589-4D03-4C2F-A3C0-EE6249D809CA}" dt="2025-09-13T08:55:16.448" v="1393" actId="164"/>
          <ac:grpSpMkLst>
            <pc:docMk/>
            <pc:sldMk cId="1348498815" sldId="450"/>
            <ac:grpSpMk id="59" creationId="{3A8DB582-1DF6-F030-AC5A-BA70C8A11044}"/>
          </ac:grpSpMkLst>
        </pc:grpChg>
        <pc:grpChg chg="add mod">
          <ac:chgData name="Yusuke Uchiyama" userId="145afaf969fa1ae9" providerId="LiveId" clId="{3573D589-4D03-4C2F-A3C0-EE6249D809CA}" dt="2025-09-13T08:55:16.448" v="1393" actId="164"/>
          <ac:grpSpMkLst>
            <pc:docMk/>
            <pc:sldMk cId="1348498815" sldId="450"/>
            <ac:grpSpMk id="61" creationId="{E9BE7412-3C54-6A4B-714D-4ADB92C81C6B}"/>
          </ac:grpSpMkLst>
        </pc:grpChg>
        <pc:picChg chg="add del mod">
          <ac:chgData name="Yusuke Uchiyama" userId="145afaf969fa1ae9" providerId="LiveId" clId="{3573D589-4D03-4C2F-A3C0-EE6249D809CA}" dt="2025-09-13T08:35:44.311" v="1090" actId="164"/>
          <ac:picMkLst>
            <pc:docMk/>
            <pc:sldMk cId="1348498815" sldId="450"/>
            <ac:picMk id="13" creationId="{09355308-4C62-4F73-ED1C-00CBFADD46EA}"/>
          </ac:picMkLst>
        </pc:picChg>
        <pc:picChg chg="add del mod">
          <ac:chgData name="Yusuke Uchiyama" userId="145afaf969fa1ae9" providerId="LiveId" clId="{3573D589-4D03-4C2F-A3C0-EE6249D809CA}" dt="2025-09-13T08:46:24.383" v="1211" actId="164"/>
          <ac:picMkLst>
            <pc:docMk/>
            <pc:sldMk cId="1348498815" sldId="450"/>
            <ac:picMk id="27" creationId="{53BB2D5B-211C-1C19-938E-63407C78FBAE}"/>
          </ac:picMkLst>
        </pc:picChg>
        <pc:picChg chg="add mod">
          <ac:chgData name="Yusuke Uchiyama" userId="145afaf969fa1ae9" providerId="LiveId" clId="{3573D589-4D03-4C2F-A3C0-EE6249D809CA}" dt="2025-09-13T08:54:11.062" v="1384" actId="164"/>
          <ac:picMkLst>
            <pc:docMk/>
            <pc:sldMk cId="1348498815" sldId="450"/>
            <ac:picMk id="57" creationId="{6670C92E-0BA0-F430-A901-26828AEA90FF}"/>
          </ac:picMkLst>
        </pc:picChg>
        <pc:cxnChg chg="add mod">
          <ac:chgData name="Yusuke Uchiyama" userId="145afaf969fa1ae9" providerId="LiveId" clId="{3573D589-4D03-4C2F-A3C0-EE6249D809CA}" dt="2025-09-13T08:46:24.383" v="1211" actId="164"/>
          <ac:cxnSpMkLst>
            <pc:docMk/>
            <pc:sldMk cId="1348498815" sldId="450"/>
            <ac:cxnSpMk id="41" creationId="{D4DAA98E-2029-BF86-0CC6-B4B977002167}"/>
          </ac:cxnSpMkLst>
        </pc:cxnChg>
        <pc:cxnChg chg="add mod">
          <ac:chgData name="Yusuke Uchiyama" userId="145afaf969fa1ae9" providerId="LiveId" clId="{3573D589-4D03-4C2F-A3C0-EE6249D809CA}" dt="2025-09-13T08:46:24.383" v="1211" actId="164"/>
          <ac:cxnSpMkLst>
            <pc:docMk/>
            <pc:sldMk cId="1348498815" sldId="450"/>
            <ac:cxnSpMk id="47" creationId="{C9BBE856-D336-1DAC-D206-643425EAACC9}"/>
          </ac:cxnSpMkLst>
        </pc:cxnChg>
        <pc:cxnChg chg="add mod">
          <ac:chgData name="Yusuke Uchiyama" userId="145afaf969fa1ae9" providerId="LiveId" clId="{3573D589-4D03-4C2F-A3C0-EE6249D809CA}" dt="2025-09-13T08:46:24.383" v="1211" actId="164"/>
          <ac:cxnSpMkLst>
            <pc:docMk/>
            <pc:sldMk cId="1348498815" sldId="450"/>
            <ac:cxnSpMk id="50" creationId="{91B1F668-023F-78F0-2A2F-0F8AE1D591BD}"/>
          </ac:cxnSpMkLst>
        </pc:cxnChg>
      </pc:sldChg>
      <pc:sldChg chg="modSp mod">
        <pc:chgData name="Yusuke Uchiyama" userId="145afaf969fa1ae9" providerId="LiveId" clId="{3573D589-4D03-4C2F-A3C0-EE6249D809CA}" dt="2025-09-15T01:52:56.804" v="11110" actId="20577"/>
        <pc:sldMkLst>
          <pc:docMk/>
          <pc:sldMk cId="3690753990" sldId="451"/>
        </pc:sldMkLst>
        <pc:spChg chg="mod">
          <ac:chgData name="Yusuke Uchiyama" userId="145afaf969fa1ae9" providerId="LiveId" clId="{3573D589-4D03-4C2F-A3C0-EE6249D809CA}" dt="2025-09-13T16:14:03.048" v="5383" actId="20577"/>
          <ac:spMkLst>
            <pc:docMk/>
            <pc:sldMk cId="3690753990" sldId="451"/>
            <ac:spMk id="2" creationId="{271F34AA-2BE1-FFF1-CF1D-C1D58852E233}"/>
          </ac:spMkLst>
        </pc:spChg>
        <pc:spChg chg="mod">
          <ac:chgData name="Yusuke Uchiyama" userId="145afaf969fa1ae9" providerId="LiveId" clId="{3573D589-4D03-4C2F-A3C0-EE6249D809CA}" dt="2025-09-15T01:52:56.804" v="11110" actId="20577"/>
          <ac:spMkLst>
            <pc:docMk/>
            <pc:sldMk cId="3690753990" sldId="451"/>
            <ac:spMk id="6" creationId="{59D762A8-088A-335F-08C7-1260E1468473}"/>
          </ac:spMkLst>
        </pc:spChg>
      </pc:sldChg>
      <pc:sldChg chg="add del">
        <pc:chgData name="Yusuke Uchiyama" userId="145afaf969fa1ae9" providerId="LiveId" clId="{3573D589-4D03-4C2F-A3C0-EE6249D809CA}" dt="2025-09-13T07:00:43.191" v="431"/>
        <pc:sldMkLst>
          <pc:docMk/>
          <pc:sldMk cId="2461187312" sldId="452"/>
        </pc:sldMkLst>
      </pc:sldChg>
      <pc:sldChg chg="modSp add mod ord">
        <pc:chgData name="Yusuke Uchiyama" userId="145afaf969fa1ae9" providerId="LiveId" clId="{3573D589-4D03-4C2F-A3C0-EE6249D809CA}" dt="2025-09-14T14:26:38.362" v="10823" actId="20577"/>
        <pc:sldMkLst>
          <pc:docMk/>
          <pc:sldMk cId="4251437643" sldId="453"/>
        </pc:sldMkLst>
        <pc:spChg chg="mod">
          <ac:chgData name="Yusuke Uchiyama" userId="145afaf969fa1ae9" providerId="LiveId" clId="{3573D589-4D03-4C2F-A3C0-EE6249D809CA}" dt="2025-09-14T14:26:38.362" v="10823" actId="20577"/>
          <ac:spMkLst>
            <pc:docMk/>
            <pc:sldMk cId="4251437643" sldId="453"/>
            <ac:spMk id="6" creationId="{C84A839E-7591-BBE2-C6F6-B33A20EC0254}"/>
          </ac:spMkLst>
        </pc:spChg>
      </pc:sldChg>
      <pc:sldChg chg="addSp delSp modSp mod">
        <pc:chgData name="Yusuke Uchiyama" userId="145afaf969fa1ae9" providerId="LiveId" clId="{3573D589-4D03-4C2F-A3C0-EE6249D809CA}" dt="2025-09-15T00:44:57.400" v="10942" actId="20577"/>
        <pc:sldMkLst>
          <pc:docMk/>
          <pc:sldMk cId="1277060902" sldId="460"/>
        </pc:sldMkLst>
        <pc:spChg chg="mod">
          <ac:chgData name="Yusuke Uchiyama" userId="145afaf969fa1ae9" providerId="LiveId" clId="{3573D589-4D03-4C2F-A3C0-EE6249D809CA}" dt="2025-09-15T00:44:57.400" v="10942" actId="20577"/>
          <ac:spMkLst>
            <pc:docMk/>
            <pc:sldMk cId="1277060902" sldId="460"/>
            <ac:spMk id="2" creationId="{C93830D4-09E3-3106-5051-E8076ACAF4A9}"/>
          </ac:spMkLst>
        </pc:spChg>
        <pc:spChg chg="mod">
          <ac:chgData name="Yusuke Uchiyama" userId="145afaf969fa1ae9" providerId="LiveId" clId="{3573D589-4D03-4C2F-A3C0-EE6249D809CA}" dt="2025-09-13T05:44:19.279" v="306" actId="20577"/>
          <ac:spMkLst>
            <pc:docMk/>
            <pc:sldMk cId="1277060902" sldId="460"/>
            <ac:spMk id="6" creationId="{707C7703-9432-895A-263E-74CADAB71408}"/>
          </ac:spMkLst>
        </pc:spChg>
        <pc:spChg chg="mod">
          <ac:chgData name="Yusuke Uchiyama" userId="145afaf969fa1ae9" providerId="LiveId" clId="{3573D589-4D03-4C2F-A3C0-EE6249D809CA}" dt="2025-09-13T06:35:43.735" v="364" actId="404"/>
          <ac:spMkLst>
            <pc:docMk/>
            <pc:sldMk cId="1277060902" sldId="460"/>
            <ac:spMk id="7" creationId="{467BDDF8-FEC5-BBFE-DD78-284242728683}"/>
          </ac:spMkLst>
        </pc:spChg>
        <pc:spChg chg="add mod">
          <ac:chgData name="Yusuke Uchiyama" userId="145afaf969fa1ae9" providerId="LiveId" clId="{3573D589-4D03-4C2F-A3C0-EE6249D809CA}" dt="2025-09-13T06:27:45.389" v="321" actId="14100"/>
          <ac:spMkLst>
            <pc:docMk/>
            <pc:sldMk cId="1277060902" sldId="460"/>
            <ac:spMk id="9" creationId="{E2EBB9D2-1CFB-275C-6CA5-0AF394C0DE5A}"/>
          </ac:spMkLst>
        </pc:spChg>
        <pc:spChg chg="mod topLvl">
          <ac:chgData name="Yusuke Uchiyama" userId="145afaf969fa1ae9" providerId="LiveId" clId="{3573D589-4D03-4C2F-A3C0-EE6249D809CA}" dt="2025-09-13T06:27:28.435" v="308" actId="165"/>
          <ac:spMkLst>
            <pc:docMk/>
            <pc:sldMk cId="1277060902" sldId="460"/>
            <ac:spMk id="19" creationId="{43CCA32D-6B28-2399-294D-85550E7B82A9}"/>
          </ac:spMkLst>
        </pc:spChg>
        <pc:spChg chg="mod topLvl">
          <ac:chgData name="Yusuke Uchiyama" userId="145afaf969fa1ae9" providerId="LiveId" clId="{3573D589-4D03-4C2F-A3C0-EE6249D809CA}" dt="2025-09-13T06:27:28.435" v="308" actId="165"/>
          <ac:spMkLst>
            <pc:docMk/>
            <pc:sldMk cId="1277060902" sldId="460"/>
            <ac:spMk id="20" creationId="{65FB0341-925F-2B34-60AD-93AFAAA0E375}"/>
          </ac:spMkLst>
        </pc:spChg>
        <pc:spChg chg="mod topLvl">
          <ac:chgData name="Yusuke Uchiyama" userId="145afaf969fa1ae9" providerId="LiveId" clId="{3573D589-4D03-4C2F-A3C0-EE6249D809CA}" dt="2025-09-13T06:27:28.435" v="308" actId="165"/>
          <ac:spMkLst>
            <pc:docMk/>
            <pc:sldMk cId="1277060902" sldId="460"/>
            <ac:spMk id="21" creationId="{2DE9F7C9-D06A-5372-8156-9E08B6153D8A}"/>
          </ac:spMkLst>
        </pc:spChg>
        <pc:spChg chg="mod topLvl">
          <ac:chgData name="Yusuke Uchiyama" userId="145afaf969fa1ae9" providerId="LiveId" clId="{3573D589-4D03-4C2F-A3C0-EE6249D809CA}" dt="2025-09-13T06:27:55.110" v="323" actId="14100"/>
          <ac:spMkLst>
            <pc:docMk/>
            <pc:sldMk cId="1277060902" sldId="460"/>
            <ac:spMk id="22" creationId="{0804A02E-9B08-197D-1B0F-841938876E7A}"/>
          </ac:spMkLst>
        </pc:spChg>
        <pc:spChg chg="mod topLvl">
          <ac:chgData name="Yusuke Uchiyama" userId="145afaf969fa1ae9" providerId="LiveId" clId="{3573D589-4D03-4C2F-A3C0-EE6249D809CA}" dt="2025-09-13T06:28:00.742" v="324" actId="404"/>
          <ac:spMkLst>
            <pc:docMk/>
            <pc:sldMk cId="1277060902" sldId="460"/>
            <ac:spMk id="24" creationId="{52CDB108-802A-CB13-0DB5-0A982EFB8CC2}"/>
          </ac:spMkLst>
        </pc:spChg>
        <pc:spChg chg="mod">
          <ac:chgData name="Yusuke Uchiyama" userId="145afaf969fa1ae9" providerId="LiveId" clId="{3573D589-4D03-4C2F-A3C0-EE6249D809CA}" dt="2025-09-13T06:28:13.281" v="327" actId="404"/>
          <ac:spMkLst>
            <pc:docMk/>
            <pc:sldMk cId="1277060902" sldId="460"/>
            <ac:spMk id="27" creationId="{B84EE765-39D4-44D4-B4B9-B6EF3FF50490}"/>
          </ac:spMkLst>
        </pc:spChg>
        <pc:picChg chg="mod topLvl">
          <ac:chgData name="Yusuke Uchiyama" userId="145afaf969fa1ae9" providerId="LiveId" clId="{3573D589-4D03-4C2F-A3C0-EE6249D809CA}" dt="2025-09-13T06:27:28.435" v="308" actId="165"/>
          <ac:picMkLst>
            <pc:docMk/>
            <pc:sldMk cId="1277060902" sldId="460"/>
            <ac:picMk id="1028" creationId="{CF0E4869-1BAB-7EB0-89F3-8BD6A4F1435F}"/>
          </ac:picMkLst>
        </pc:picChg>
        <pc:cxnChg chg="mod topLvl">
          <ac:chgData name="Yusuke Uchiyama" userId="145afaf969fa1ae9" providerId="LiveId" clId="{3573D589-4D03-4C2F-A3C0-EE6249D809CA}" dt="2025-09-13T06:27:28.435" v="308" actId="165"/>
          <ac:cxnSpMkLst>
            <pc:docMk/>
            <pc:sldMk cId="1277060902" sldId="460"/>
            <ac:cxnSpMk id="8" creationId="{50C47AA6-38BC-CA18-2085-A45BA7EA8891}"/>
          </ac:cxnSpMkLst>
        </pc:cxnChg>
        <pc:cxnChg chg="mod topLvl">
          <ac:chgData name="Yusuke Uchiyama" userId="145afaf969fa1ae9" providerId="LiveId" clId="{3573D589-4D03-4C2F-A3C0-EE6249D809CA}" dt="2025-09-13T06:27:28.435" v="308" actId="165"/>
          <ac:cxnSpMkLst>
            <pc:docMk/>
            <pc:sldMk cId="1277060902" sldId="460"/>
            <ac:cxnSpMk id="10" creationId="{C368BDDA-8D53-FEF3-AC1E-7ECE16414CC4}"/>
          </ac:cxnSpMkLst>
        </pc:cxnChg>
        <pc:cxnChg chg="add mod">
          <ac:chgData name="Yusuke Uchiyama" userId="145afaf969fa1ae9" providerId="LiveId" clId="{3573D589-4D03-4C2F-A3C0-EE6249D809CA}" dt="2025-09-13T06:28:42.972" v="331" actId="14100"/>
          <ac:cxnSpMkLst>
            <pc:docMk/>
            <pc:sldMk cId="1277060902" sldId="460"/>
            <ac:cxnSpMk id="12" creationId="{818CD757-B3B6-9B08-D6F2-5F6DD808B94D}"/>
          </ac:cxnSpMkLst>
        </pc:cxnChg>
      </pc:sldChg>
      <pc:sldChg chg="addSp delSp modSp mod">
        <pc:chgData name="Yusuke Uchiyama" userId="145afaf969fa1ae9" providerId="LiveId" clId="{3573D589-4D03-4C2F-A3C0-EE6249D809CA}" dt="2025-09-15T03:16:18.947" v="11214" actId="14100"/>
        <pc:sldMkLst>
          <pc:docMk/>
          <pc:sldMk cId="1349721620" sldId="476"/>
        </pc:sldMkLst>
        <pc:spChg chg="add mod">
          <ac:chgData name="Yusuke Uchiyama" userId="145afaf969fa1ae9" providerId="LiveId" clId="{3573D589-4D03-4C2F-A3C0-EE6249D809CA}" dt="2025-09-13T16:10:49.239" v="5333" actId="14100"/>
          <ac:spMkLst>
            <pc:docMk/>
            <pc:sldMk cId="1349721620" sldId="476"/>
            <ac:spMk id="20" creationId="{4995C950-3A05-62FA-4DA7-98FD4798C7A2}"/>
          </ac:spMkLst>
        </pc:spChg>
        <pc:spChg chg="mod">
          <ac:chgData name="Yusuke Uchiyama" userId="145afaf969fa1ae9" providerId="LiveId" clId="{3573D589-4D03-4C2F-A3C0-EE6249D809CA}" dt="2025-09-13T16:09:41.648" v="5321" actId="1076"/>
          <ac:spMkLst>
            <pc:docMk/>
            <pc:sldMk cId="1349721620" sldId="476"/>
            <ac:spMk id="35" creationId="{6ED720CD-B13B-22D4-31FC-5CA7FCB8BB95}"/>
          </ac:spMkLst>
        </pc:spChg>
        <pc:spChg chg="mod">
          <ac:chgData name="Yusuke Uchiyama" userId="145afaf969fa1ae9" providerId="LiveId" clId="{3573D589-4D03-4C2F-A3C0-EE6249D809CA}" dt="2025-09-14T02:01:46.807" v="8787" actId="1076"/>
          <ac:spMkLst>
            <pc:docMk/>
            <pc:sldMk cId="1349721620" sldId="476"/>
            <ac:spMk id="38" creationId="{1FD20101-671F-49EC-CD94-E4E24864279A}"/>
          </ac:spMkLst>
        </pc:spChg>
        <pc:spChg chg="add del mod">
          <ac:chgData name="Yusuke Uchiyama" userId="145afaf969fa1ae9" providerId="LiveId" clId="{3573D589-4D03-4C2F-A3C0-EE6249D809CA}" dt="2025-09-14T02:02:09.662" v="8794" actId="21"/>
          <ac:spMkLst>
            <pc:docMk/>
            <pc:sldMk cId="1349721620" sldId="476"/>
            <ac:spMk id="41" creationId="{057BBF8C-8B24-E5F4-06E9-C0DE4C93252D}"/>
          </ac:spMkLst>
        </pc:spChg>
        <pc:spChg chg="mod">
          <ac:chgData name="Yusuke Uchiyama" userId="145afaf969fa1ae9" providerId="LiveId" clId="{3573D589-4D03-4C2F-A3C0-EE6249D809CA}" dt="2025-09-14T06:28:57.391" v="9018" actId="1038"/>
          <ac:spMkLst>
            <pc:docMk/>
            <pc:sldMk cId="1349721620" sldId="476"/>
            <ac:spMk id="44" creationId="{4CFF89C3-A590-87F9-8CA0-C4CDC699E3F3}"/>
          </ac:spMkLst>
        </pc:spChg>
        <pc:spChg chg="add del mod">
          <ac:chgData name="Yusuke Uchiyama" userId="145afaf969fa1ae9" providerId="LiveId" clId="{3573D589-4D03-4C2F-A3C0-EE6249D809CA}" dt="2025-09-14T02:02:25.825" v="8804"/>
          <ac:spMkLst>
            <pc:docMk/>
            <pc:sldMk cId="1349721620" sldId="476"/>
            <ac:spMk id="47" creationId="{A6657B37-CC8A-2515-33B6-FF3D7CD95DF1}"/>
          </ac:spMkLst>
        </pc:spChg>
        <pc:spChg chg="mod">
          <ac:chgData name="Yusuke Uchiyama" userId="145afaf969fa1ae9" providerId="LiveId" clId="{3573D589-4D03-4C2F-A3C0-EE6249D809CA}" dt="2025-09-13T16:11:56.091" v="5365" actId="1037"/>
          <ac:spMkLst>
            <pc:docMk/>
            <pc:sldMk cId="1349721620" sldId="476"/>
            <ac:spMk id="61" creationId="{4403BB6D-756B-4FCF-9BD6-EB25FD2C7929}"/>
          </ac:spMkLst>
        </pc:spChg>
        <pc:spChg chg="mod">
          <ac:chgData name="Yusuke Uchiyama" userId="145afaf969fa1ae9" providerId="LiveId" clId="{3573D589-4D03-4C2F-A3C0-EE6249D809CA}" dt="2025-09-13T16:10:13.029" v="5327" actId="20577"/>
          <ac:spMkLst>
            <pc:docMk/>
            <pc:sldMk cId="1349721620" sldId="476"/>
            <ac:spMk id="69" creationId="{9099C36F-5FAB-4763-87E8-C08A31BB8599}"/>
          </ac:spMkLst>
        </pc:spChg>
        <pc:spChg chg="mod">
          <ac:chgData name="Yusuke Uchiyama" userId="145afaf969fa1ae9" providerId="LiveId" clId="{3573D589-4D03-4C2F-A3C0-EE6249D809CA}" dt="2025-09-13T16:11:39.430" v="5335" actId="1076"/>
          <ac:spMkLst>
            <pc:docMk/>
            <pc:sldMk cId="1349721620" sldId="476"/>
            <ac:spMk id="75" creationId="{0727B915-F3A9-2386-CCDD-29D45C35B8DB}"/>
          </ac:spMkLst>
        </pc:spChg>
        <pc:spChg chg="mod">
          <ac:chgData name="Yusuke Uchiyama" userId="145afaf969fa1ae9" providerId="LiveId" clId="{3573D589-4D03-4C2F-A3C0-EE6249D809CA}" dt="2025-09-14T02:02:04.130" v="8790" actId="1076"/>
          <ac:spMkLst>
            <pc:docMk/>
            <pc:sldMk cId="1349721620" sldId="476"/>
            <ac:spMk id="79" creationId="{5550C664-FEA2-462D-85E7-2B32C3F35914}"/>
          </ac:spMkLst>
        </pc:spChg>
        <pc:cxnChg chg="mod">
          <ac:chgData name="Yusuke Uchiyama" userId="145afaf969fa1ae9" providerId="LiveId" clId="{3573D589-4D03-4C2F-A3C0-EE6249D809CA}" dt="2025-09-13T16:13:32.054" v="5369" actId="14100"/>
          <ac:cxnSpMkLst>
            <pc:docMk/>
            <pc:sldMk cId="1349721620" sldId="476"/>
            <ac:cxnSpMk id="13" creationId="{EF147B50-3EB7-B061-586F-4CE3C895B799}"/>
          </ac:cxnSpMkLst>
        </pc:cxnChg>
        <pc:cxnChg chg="add mod">
          <ac:chgData name="Yusuke Uchiyama" userId="145afaf969fa1ae9" providerId="LiveId" clId="{3573D589-4D03-4C2F-A3C0-EE6249D809CA}" dt="2025-09-13T16:10:35.142" v="5330" actId="14100"/>
          <ac:cxnSpMkLst>
            <pc:docMk/>
            <pc:sldMk cId="1349721620" sldId="476"/>
            <ac:cxnSpMk id="18" creationId="{B666A345-1928-A347-38C3-70AE7F0D1344}"/>
          </ac:cxnSpMkLst>
        </pc:cxnChg>
        <pc:cxnChg chg="mod">
          <ac:chgData name="Yusuke Uchiyama" userId="145afaf969fa1ae9" providerId="LiveId" clId="{3573D589-4D03-4C2F-A3C0-EE6249D809CA}" dt="2025-09-14T02:02:04.130" v="8790" actId="1076"/>
          <ac:cxnSpMkLst>
            <pc:docMk/>
            <pc:sldMk cId="1349721620" sldId="476"/>
            <ac:cxnSpMk id="22" creationId="{7480D90D-09DD-74D8-C321-7F577501EE52}"/>
          </ac:cxnSpMkLst>
        </pc:cxnChg>
        <pc:cxnChg chg="mod">
          <ac:chgData name="Yusuke Uchiyama" userId="145afaf969fa1ae9" providerId="LiveId" clId="{3573D589-4D03-4C2F-A3C0-EE6249D809CA}" dt="2025-09-15T03:16:18.947" v="11214" actId="14100"/>
          <ac:cxnSpMkLst>
            <pc:docMk/>
            <pc:sldMk cId="1349721620" sldId="476"/>
            <ac:cxnSpMk id="29" creationId="{47D730F7-08E7-BF83-8E10-611BB1BDA9F4}"/>
          </ac:cxnSpMkLst>
        </pc:cxnChg>
        <pc:cxnChg chg="mod">
          <ac:chgData name="Yusuke Uchiyama" userId="145afaf969fa1ae9" providerId="LiveId" clId="{3573D589-4D03-4C2F-A3C0-EE6249D809CA}" dt="2025-09-13T16:09:49.446" v="5323" actId="14100"/>
          <ac:cxnSpMkLst>
            <pc:docMk/>
            <pc:sldMk cId="1349721620" sldId="476"/>
            <ac:cxnSpMk id="34" creationId="{7F6EAE3C-139D-FA33-6DAC-4A12B85E81D5}"/>
          </ac:cxnSpMkLst>
        </pc:cxnChg>
        <pc:cxnChg chg="mod">
          <ac:chgData name="Yusuke Uchiyama" userId="145afaf969fa1ae9" providerId="LiveId" clId="{3573D589-4D03-4C2F-A3C0-EE6249D809CA}" dt="2025-09-14T02:03:42.656" v="8849" actId="14100"/>
          <ac:cxnSpMkLst>
            <pc:docMk/>
            <pc:sldMk cId="1349721620" sldId="476"/>
            <ac:cxnSpMk id="37" creationId="{A5252F21-1BCA-7951-F293-940F82B9036A}"/>
          </ac:cxnSpMkLst>
        </pc:cxnChg>
        <pc:cxnChg chg="mod">
          <ac:chgData name="Yusuke Uchiyama" userId="145afaf969fa1ae9" providerId="LiveId" clId="{3573D589-4D03-4C2F-A3C0-EE6249D809CA}" dt="2025-09-14T06:28:57.391" v="9018" actId="1038"/>
          <ac:cxnSpMkLst>
            <pc:docMk/>
            <pc:sldMk cId="1349721620" sldId="476"/>
            <ac:cxnSpMk id="42" creationId="{1148004D-77C7-4392-8CF1-0D52C43653AF}"/>
          </ac:cxnSpMkLst>
        </pc:cxnChg>
        <pc:cxnChg chg="mod">
          <ac:chgData name="Yusuke Uchiyama" userId="145afaf969fa1ae9" providerId="LiveId" clId="{3573D589-4D03-4C2F-A3C0-EE6249D809CA}" dt="2025-09-14T06:39:37.692" v="9029" actId="14100"/>
          <ac:cxnSpMkLst>
            <pc:docMk/>
            <pc:sldMk cId="1349721620" sldId="476"/>
            <ac:cxnSpMk id="45" creationId="{4B26544B-1DE1-08C0-96E1-CBB937B921E5}"/>
          </ac:cxnSpMkLst>
        </pc:cxnChg>
        <pc:cxnChg chg="add mod">
          <ac:chgData name="Yusuke Uchiyama" userId="145afaf969fa1ae9" providerId="LiveId" clId="{3573D589-4D03-4C2F-A3C0-EE6249D809CA}" dt="2025-09-14T02:03:09.225" v="8846" actId="692"/>
          <ac:cxnSpMkLst>
            <pc:docMk/>
            <pc:sldMk cId="1349721620" sldId="476"/>
            <ac:cxnSpMk id="46" creationId="{27825F54-61F8-35A2-88ED-3B633BF52BED}"/>
          </ac:cxnSpMkLst>
        </pc:cxnChg>
        <pc:cxnChg chg="mod">
          <ac:chgData name="Yusuke Uchiyama" userId="145afaf969fa1ae9" providerId="LiveId" clId="{3573D589-4D03-4C2F-A3C0-EE6249D809CA}" dt="2025-09-14T02:03:34.768" v="8847" actId="14100"/>
          <ac:cxnSpMkLst>
            <pc:docMk/>
            <pc:sldMk cId="1349721620" sldId="476"/>
            <ac:cxnSpMk id="49" creationId="{EBA15F18-0256-76CA-ADBE-E005D6BCBB98}"/>
          </ac:cxnSpMkLst>
        </pc:cxnChg>
        <pc:cxnChg chg="mod">
          <ac:chgData name="Yusuke Uchiyama" userId="145afaf969fa1ae9" providerId="LiveId" clId="{3573D589-4D03-4C2F-A3C0-EE6249D809CA}" dt="2025-09-13T16:11:56.091" v="5365" actId="1037"/>
          <ac:cxnSpMkLst>
            <pc:docMk/>
            <pc:sldMk cId="1349721620" sldId="476"/>
            <ac:cxnSpMk id="57" creationId="{614F27F9-D001-46EA-8D08-6C7E42CA90B4}"/>
          </ac:cxnSpMkLst>
        </pc:cxnChg>
        <pc:cxnChg chg="mod">
          <ac:chgData name="Yusuke Uchiyama" userId="145afaf969fa1ae9" providerId="LiveId" clId="{3573D589-4D03-4C2F-A3C0-EE6249D809CA}" dt="2025-09-13T16:12:25.341" v="5367" actId="14100"/>
          <ac:cxnSpMkLst>
            <pc:docMk/>
            <pc:sldMk cId="1349721620" sldId="476"/>
            <ac:cxnSpMk id="58" creationId="{CCED340C-F5E6-468B-53C4-400CE4932CC4}"/>
          </ac:cxnSpMkLst>
        </pc:cxnChg>
        <pc:cxnChg chg="mod">
          <ac:chgData name="Yusuke Uchiyama" userId="145afaf969fa1ae9" providerId="LiveId" clId="{3573D589-4D03-4C2F-A3C0-EE6249D809CA}" dt="2025-09-13T16:12:16.102" v="5366" actId="14100"/>
          <ac:cxnSpMkLst>
            <pc:docMk/>
            <pc:sldMk cId="1349721620" sldId="476"/>
            <ac:cxnSpMk id="64" creationId="{22CB0147-D651-F6B7-3E87-C46D894FBA3F}"/>
          </ac:cxnSpMkLst>
        </pc:cxnChg>
        <pc:cxnChg chg="mod">
          <ac:chgData name="Yusuke Uchiyama" userId="145afaf969fa1ae9" providerId="LiveId" clId="{3573D589-4D03-4C2F-A3C0-EE6249D809CA}" dt="2025-09-13T16:11:34.886" v="5334" actId="14100"/>
          <ac:cxnSpMkLst>
            <pc:docMk/>
            <pc:sldMk cId="1349721620" sldId="476"/>
            <ac:cxnSpMk id="74" creationId="{CE045408-B4D1-0FFF-2A63-6883D94B967D}"/>
          </ac:cxnSpMkLst>
        </pc:cxnChg>
      </pc:sldChg>
      <pc:sldChg chg="del">
        <pc:chgData name="Yusuke Uchiyama" userId="145afaf969fa1ae9" providerId="LiveId" clId="{3573D589-4D03-4C2F-A3C0-EE6249D809CA}" dt="2025-09-13T07:33:47.287" v="531" actId="2696"/>
        <pc:sldMkLst>
          <pc:docMk/>
          <pc:sldMk cId="2027273273" sldId="513"/>
        </pc:sldMkLst>
      </pc:sldChg>
      <pc:sldChg chg="addSp delSp modSp mod">
        <pc:chgData name="Yusuke Uchiyama" userId="145afaf969fa1ae9" providerId="LiveId" clId="{3573D589-4D03-4C2F-A3C0-EE6249D809CA}" dt="2025-09-13T09:02:45.353" v="1635" actId="207"/>
        <pc:sldMkLst>
          <pc:docMk/>
          <pc:sldMk cId="2017496969" sldId="514"/>
        </pc:sldMkLst>
        <pc:spChg chg="mod">
          <ac:chgData name="Yusuke Uchiyama" userId="145afaf969fa1ae9" providerId="LiveId" clId="{3573D589-4D03-4C2F-A3C0-EE6249D809CA}" dt="2025-09-13T06:49:32.407" v="389" actId="20577"/>
          <ac:spMkLst>
            <pc:docMk/>
            <pc:sldMk cId="2017496969" sldId="514"/>
            <ac:spMk id="2" creationId="{FC661D1A-C691-494F-9CA6-74708FE78B41}"/>
          </ac:spMkLst>
        </pc:spChg>
        <pc:spChg chg="mod">
          <ac:chgData name="Yusuke Uchiyama" userId="145afaf969fa1ae9" providerId="LiveId" clId="{3573D589-4D03-4C2F-A3C0-EE6249D809CA}" dt="2025-09-13T08:19:42.999" v="934" actId="207"/>
          <ac:spMkLst>
            <pc:docMk/>
            <pc:sldMk cId="2017496969" sldId="514"/>
            <ac:spMk id="7" creationId="{744A5882-05CF-683A-2C2D-BBA89B63A600}"/>
          </ac:spMkLst>
        </pc:spChg>
        <pc:spChg chg="add mod">
          <ac:chgData name="Yusuke Uchiyama" userId="145afaf969fa1ae9" providerId="LiveId" clId="{3573D589-4D03-4C2F-A3C0-EE6249D809CA}" dt="2025-09-13T08:24:05.349" v="1076" actId="1076"/>
          <ac:spMkLst>
            <pc:docMk/>
            <pc:sldMk cId="2017496969" sldId="514"/>
            <ac:spMk id="10" creationId="{B84DBCBE-0993-E806-6917-1993557E7B08}"/>
          </ac:spMkLst>
        </pc:spChg>
        <pc:spChg chg="add mod">
          <ac:chgData name="Yusuke Uchiyama" userId="145afaf969fa1ae9" providerId="LiveId" clId="{3573D589-4D03-4C2F-A3C0-EE6249D809CA}" dt="2025-09-13T09:01:50.984" v="1619" actId="1076"/>
          <ac:spMkLst>
            <pc:docMk/>
            <pc:sldMk cId="2017496969" sldId="514"/>
            <ac:spMk id="16" creationId="{9D28391D-2DA5-8343-3BC8-A7EB35B3E64A}"/>
          </ac:spMkLst>
        </pc:spChg>
        <pc:spChg chg="add mod">
          <ac:chgData name="Yusuke Uchiyama" userId="145afaf969fa1ae9" providerId="LiveId" clId="{3573D589-4D03-4C2F-A3C0-EE6249D809CA}" dt="2025-09-13T09:01:46.142" v="1618" actId="1076"/>
          <ac:spMkLst>
            <pc:docMk/>
            <pc:sldMk cId="2017496969" sldId="514"/>
            <ac:spMk id="28" creationId="{C3118942-EB1D-8C06-1206-E3983775AFC0}"/>
          </ac:spMkLst>
        </pc:spChg>
        <pc:spChg chg="add mod">
          <ac:chgData name="Yusuke Uchiyama" userId="145afaf969fa1ae9" providerId="LiveId" clId="{3573D589-4D03-4C2F-A3C0-EE6249D809CA}" dt="2025-09-13T09:02:45.353" v="1635" actId="207"/>
          <ac:spMkLst>
            <pc:docMk/>
            <pc:sldMk cId="2017496969" sldId="514"/>
            <ac:spMk id="29" creationId="{51FF2152-CD8A-D9D4-2A5C-003A901159F7}"/>
          </ac:spMkLst>
        </pc:spChg>
        <pc:picChg chg="add mod">
          <ac:chgData name="Yusuke Uchiyama" userId="145afaf969fa1ae9" providerId="LiveId" clId="{3573D589-4D03-4C2F-A3C0-EE6249D809CA}" dt="2025-09-13T08:24:02.884" v="1075" actId="1076"/>
          <ac:picMkLst>
            <pc:docMk/>
            <pc:sldMk cId="2017496969" sldId="514"/>
            <ac:picMk id="11" creationId="{1F063032-6BEF-E3A9-224C-BDEE735D24E2}"/>
          </ac:picMkLst>
        </pc:picChg>
        <pc:picChg chg="add mod">
          <ac:chgData name="Yusuke Uchiyama" userId="145afaf969fa1ae9" providerId="LiveId" clId="{3573D589-4D03-4C2F-A3C0-EE6249D809CA}" dt="2025-09-13T09:01:50.984" v="1619" actId="1076"/>
          <ac:picMkLst>
            <pc:docMk/>
            <pc:sldMk cId="2017496969" sldId="514"/>
            <ac:picMk id="15" creationId="{C77845F9-BBF6-AC8D-DC6E-219533DEF9FD}"/>
          </ac:picMkLst>
        </pc:picChg>
        <pc:picChg chg="add mod">
          <ac:chgData name="Yusuke Uchiyama" userId="145afaf969fa1ae9" providerId="LiveId" clId="{3573D589-4D03-4C2F-A3C0-EE6249D809CA}" dt="2025-09-13T09:01:09.569" v="1588" actId="1076"/>
          <ac:picMkLst>
            <pc:docMk/>
            <pc:sldMk cId="2017496969" sldId="514"/>
            <ac:picMk id="25" creationId="{E842B616-E26A-1922-586E-0232FDCCE144}"/>
          </ac:picMkLst>
        </pc:picChg>
      </pc:sldChg>
      <pc:sldChg chg="modSp mod">
        <pc:chgData name="Yusuke Uchiyama" userId="145afaf969fa1ae9" providerId="LiveId" clId="{3573D589-4D03-4C2F-A3C0-EE6249D809CA}" dt="2025-09-13T05:43:32.563" v="305" actId="1035"/>
        <pc:sldMkLst>
          <pc:docMk/>
          <pc:sldMk cId="4111704959" sldId="524"/>
        </pc:sldMkLst>
        <pc:spChg chg="mod">
          <ac:chgData name="Yusuke Uchiyama" userId="145afaf969fa1ae9" providerId="LiveId" clId="{3573D589-4D03-4C2F-A3C0-EE6249D809CA}" dt="2025-09-13T05:40:42.912" v="131" actId="1076"/>
          <ac:spMkLst>
            <pc:docMk/>
            <pc:sldMk cId="4111704959" sldId="524"/>
            <ac:spMk id="2" creationId="{E614D824-8C09-5B6B-D941-C0CC0074FEAC}"/>
          </ac:spMkLst>
        </pc:spChg>
        <pc:spChg chg="mod">
          <ac:chgData name="Yusuke Uchiyama" userId="145afaf969fa1ae9" providerId="LiveId" clId="{3573D589-4D03-4C2F-A3C0-EE6249D809CA}" dt="2025-09-13T05:40:46.486" v="136" actId="20577"/>
          <ac:spMkLst>
            <pc:docMk/>
            <pc:sldMk cId="4111704959" sldId="524"/>
            <ac:spMk id="10" creationId="{FFD9EABA-5CD0-437C-9229-52E165D6AC1E}"/>
          </ac:spMkLst>
        </pc:spChg>
        <pc:spChg chg="mod">
          <ac:chgData name="Yusuke Uchiyama" userId="145afaf969fa1ae9" providerId="LiveId" clId="{3573D589-4D03-4C2F-A3C0-EE6249D809CA}" dt="2025-09-13T05:43:08.306" v="297" actId="1036"/>
          <ac:spMkLst>
            <pc:docMk/>
            <pc:sldMk cId="4111704959" sldId="524"/>
            <ac:spMk id="11" creationId="{7272331B-A854-46EF-A8F2-C80B8425048A}"/>
          </ac:spMkLst>
        </pc:spChg>
        <pc:spChg chg="mod">
          <ac:chgData name="Yusuke Uchiyama" userId="145afaf969fa1ae9" providerId="LiveId" clId="{3573D589-4D03-4C2F-A3C0-EE6249D809CA}" dt="2025-09-13T05:43:32.563" v="305" actId="1035"/>
          <ac:spMkLst>
            <pc:docMk/>
            <pc:sldMk cId="4111704959" sldId="524"/>
            <ac:spMk id="12" creationId="{D585A8D0-4EBF-4DDA-AFC3-EE6418FA2F32}"/>
          </ac:spMkLst>
        </pc:spChg>
        <pc:spChg chg="mod">
          <ac:chgData name="Yusuke Uchiyama" userId="145afaf969fa1ae9" providerId="LiveId" clId="{3573D589-4D03-4C2F-A3C0-EE6249D809CA}" dt="2025-09-13T05:43:27.403" v="302" actId="1035"/>
          <ac:spMkLst>
            <pc:docMk/>
            <pc:sldMk cId="4111704959" sldId="524"/>
            <ac:spMk id="13" creationId="{6125F0D7-DAD9-4D09-8677-D3FBB7D99DA7}"/>
          </ac:spMkLst>
        </pc:spChg>
        <pc:spChg chg="mod">
          <ac:chgData name="Yusuke Uchiyama" userId="145afaf969fa1ae9" providerId="LiveId" clId="{3573D589-4D03-4C2F-A3C0-EE6249D809CA}" dt="2025-09-13T05:42:34.964" v="293" actId="14100"/>
          <ac:spMkLst>
            <pc:docMk/>
            <pc:sldMk cId="4111704959" sldId="524"/>
            <ac:spMk id="15" creationId="{98F8AD41-C116-4EF0-A07F-F5A5A7CEA7F5}"/>
          </ac:spMkLst>
        </pc:spChg>
        <pc:graphicFrameChg chg="mod">
          <ac:chgData name="Yusuke Uchiyama" userId="145afaf969fa1ae9" providerId="LiveId" clId="{3573D589-4D03-4C2F-A3C0-EE6249D809CA}" dt="2025-09-13T05:41:49.762" v="199" actId="1076"/>
          <ac:graphicFrameMkLst>
            <pc:docMk/>
            <pc:sldMk cId="4111704959" sldId="524"/>
            <ac:graphicFrameMk id="14" creationId="{53563C14-BCC2-4911-838F-97005C719E1B}"/>
          </ac:graphicFrameMkLst>
        </pc:graphicFrameChg>
      </pc:sldChg>
      <pc:sldChg chg="modSp">
        <pc:chgData name="Yusuke Uchiyama" userId="145afaf969fa1ae9" providerId="LiveId" clId="{3573D589-4D03-4C2F-A3C0-EE6249D809CA}" dt="2025-09-13T12:10:18.478" v="1728" actId="20577"/>
        <pc:sldMkLst>
          <pc:docMk/>
          <pc:sldMk cId="3090867755" sldId="535"/>
        </pc:sldMkLst>
        <pc:spChg chg="mod">
          <ac:chgData name="Yusuke Uchiyama" userId="145afaf969fa1ae9" providerId="LiveId" clId="{3573D589-4D03-4C2F-A3C0-EE6249D809CA}" dt="2025-09-13T12:10:18.478" v="1728" actId="20577"/>
          <ac:spMkLst>
            <pc:docMk/>
            <pc:sldMk cId="3090867755" sldId="535"/>
            <ac:spMk id="7" creationId="{DB029D6F-2EE5-4AA8-9447-BEAB74C76488}"/>
          </ac:spMkLst>
        </pc:spChg>
      </pc:sldChg>
      <pc:sldChg chg="del">
        <pc:chgData name="Yusuke Uchiyama" userId="145afaf969fa1ae9" providerId="LiveId" clId="{3573D589-4D03-4C2F-A3C0-EE6249D809CA}" dt="2025-09-13T13:18:04.101" v="3924" actId="2696"/>
        <pc:sldMkLst>
          <pc:docMk/>
          <pc:sldMk cId="3566733356" sldId="539"/>
        </pc:sldMkLst>
      </pc:sldChg>
      <pc:sldChg chg="addSp modSp add mod">
        <pc:chgData name="Yusuke Uchiyama" userId="145afaf969fa1ae9" providerId="LiveId" clId="{3573D589-4D03-4C2F-A3C0-EE6249D809CA}" dt="2025-09-13T09:07:45.638" v="1677" actId="1076"/>
        <pc:sldMkLst>
          <pc:docMk/>
          <pc:sldMk cId="3681314341" sldId="545"/>
        </pc:sldMkLst>
        <pc:spChg chg="mod">
          <ac:chgData name="Yusuke Uchiyama" userId="145afaf969fa1ae9" providerId="LiveId" clId="{3573D589-4D03-4C2F-A3C0-EE6249D809CA}" dt="2025-09-13T07:32:44.280" v="523" actId="20577"/>
          <ac:spMkLst>
            <pc:docMk/>
            <pc:sldMk cId="3681314341" sldId="545"/>
            <ac:spMk id="2" creationId="{85FCB2E2-2E9B-4172-831F-4EE42D502FC3}"/>
          </ac:spMkLst>
        </pc:spChg>
        <pc:spChg chg="mod">
          <ac:chgData name="Yusuke Uchiyama" userId="145afaf969fa1ae9" providerId="LiveId" clId="{3573D589-4D03-4C2F-A3C0-EE6249D809CA}" dt="2025-09-13T09:04:22.334" v="1647" actId="1076"/>
          <ac:spMkLst>
            <pc:docMk/>
            <pc:sldMk cId="3681314341" sldId="545"/>
            <ac:spMk id="8" creationId="{3CBC8D40-5DAA-4345-90B0-CE8E36E65FF8}"/>
          </ac:spMkLst>
        </pc:spChg>
        <pc:spChg chg="mod">
          <ac:chgData name="Yusuke Uchiyama" userId="145afaf969fa1ae9" providerId="LiveId" clId="{3573D589-4D03-4C2F-A3C0-EE6249D809CA}" dt="2025-09-13T08:12:26.506" v="905" actId="164"/>
          <ac:spMkLst>
            <pc:docMk/>
            <pc:sldMk cId="3681314341" sldId="545"/>
            <ac:spMk id="9" creationId="{F8648142-1627-4177-A172-FB887D7B7129}"/>
          </ac:spMkLst>
        </pc:spChg>
        <pc:spChg chg="mod">
          <ac:chgData name="Yusuke Uchiyama" userId="145afaf969fa1ae9" providerId="LiveId" clId="{3573D589-4D03-4C2F-A3C0-EE6249D809CA}" dt="2025-09-13T08:12:26.506" v="905" actId="164"/>
          <ac:spMkLst>
            <pc:docMk/>
            <pc:sldMk cId="3681314341" sldId="545"/>
            <ac:spMk id="10" creationId="{57FFF722-7F65-445B-9620-7DCF681C3CFA}"/>
          </ac:spMkLst>
        </pc:spChg>
        <pc:spChg chg="mod">
          <ac:chgData name="Yusuke Uchiyama" userId="145afaf969fa1ae9" providerId="LiveId" clId="{3573D589-4D03-4C2F-A3C0-EE6249D809CA}" dt="2025-09-13T08:12:26.506" v="905" actId="164"/>
          <ac:spMkLst>
            <pc:docMk/>
            <pc:sldMk cId="3681314341" sldId="545"/>
            <ac:spMk id="11" creationId="{DA331236-C56B-429B-9BCB-F19C961374B1}"/>
          </ac:spMkLst>
        </pc:spChg>
        <pc:spChg chg="mod">
          <ac:chgData name="Yusuke Uchiyama" userId="145afaf969fa1ae9" providerId="LiveId" clId="{3573D589-4D03-4C2F-A3C0-EE6249D809CA}" dt="2025-09-13T09:06:35.331" v="1661" actId="1076"/>
          <ac:spMkLst>
            <pc:docMk/>
            <pc:sldMk cId="3681314341" sldId="545"/>
            <ac:spMk id="12" creationId="{5FC8B337-F605-4A7C-8D66-A731962ECE28}"/>
          </ac:spMkLst>
        </pc:spChg>
        <pc:spChg chg="mod">
          <ac:chgData name="Yusuke Uchiyama" userId="145afaf969fa1ae9" providerId="LiveId" clId="{3573D589-4D03-4C2F-A3C0-EE6249D809CA}" dt="2025-09-13T08:12:42.574" v="908" actId="1076"/>
          <ac:spMkLst>
            <pc:docMk/>
            <pc:sldMk cId="3681314341" sldId="545"/>
            <ac:spMk id="19" creationId="{D727683C-00DF-4007-9B87-BB695335B087}"/>
          </ac:spMkLst>
        </pc:spChg>
        <pc:spChg chg="mod">
          <ac:chgData name="Yusuke Uchiyama" userId="145afaf969fa1ae9" providerId="LiveId" clId="{3573D589-4D03-4C2F-A3C0-EE6249D809CA}" dt="2025-09-13T09:07:45.638" v="1677" actId="1076"/>
          <ac:spMkLst>
            <pc:docMk/>
            <pc:sldMk cId="3681314341" sldId="545"/>
            <ac:spMk id="24" creationId="{F1324F5E-86D0-4C51-8A4C-BEC4AF061E13}"/>
          </ac:spMkLst>
        </pc:spChg>
        <pc:spChg chg="add mod">
          <ac:chgData name="Yusuke Uchiyama" userId="145afaf969fa1ae9" providerId="LiveId" clId="{3573D589-4D03-4C2F-A3C0-EE6249D809CA}" dt="2025-09-13T09:06:16.126" v="1657" actId="164"/>
          <ac:spMkLst>
            <pc:docMk/>
            <pc:sldMk cId="3681314341" sldId="545"/>
            <ac:spMk id="28" creationId="{B3219FAC-0697-4E57-FA26-FD5E6F8C62CC}"/>
          </ac:spMkLst>
        </pc:spChg>
        <pc:grpChg chg="add mod">
          <ac:chgData name="Yusuke Uchiyama" userId="145afaf969fa1ae9" providerId="LiveId" clId="{3573D589-4D03-4C2F-A3C0-EE6249D809CA}" dt="2025-09-13T09:07:11.003" v="1675" actId="1076"/>
          <ac:grpSpMkLst>
            <pc:docMk/>
            <pc:sldMk cId="3681314341" sldId="545"/>
            <ac:grpSpMk id="18" creationId="{71011757-A19E-D25C-47BB-C9F5C474FBB8}"/>
          </ac:grpSpMkLst>
        </pc:grpChg>
        <pc:grpChg chg="add mod">
          <ac:chgData name="Yusuke Uchiyama" userId="145afaf969fa1ae9" providerId="LiveId" clId="{3573D589-4D03-4C2F-A3C0-EE6249D809CA}" dt="2025-09-13T09:06:55.111" v="1672" actId="1076"/>
          <ac:grpSpMkLst>
            <pc:docMk/>
            <pc:sldMk cId="3681314341" sldId="545"/>
            <ac:grpSpMk id="29" creationId="{88C91D40-3E4E-F1CF-A804-CF121D1A1B6D}"/>
          </ac:grpSpMkLst>
        </pc:grpChg>
        <pc:picChg chg="mod">
          <ac:chgData name="Yusuke Uchiyama" userId="145afaf969fa1ae9" providerId="LiveId" clId="{3573D589-4D03-4C2F-A3C0-EE6249D809CA}" dt="2025-09-13T08:12:26.506" v="905" actId="164"/>
          <ac:picMkLst>
            <pc:docMk/>
            <pc:sldMk cId="3681314341" sldId="545"/>
            <ac:picMk id="7" creationId="{A360BDED-5672-4F90-B705-046D3DE4A4C9}"/>
          </ac:picMkLst>
        </pc:picChg>
        <pc:picChg chg="add mod">
          <ac:chgData name="Yusuke Uchiyama" userId="145afaf969fa1ae9" providerId="LiveId" clId="{3573D589-4D03-4C2F-A3C0-EE6249D809CA}" dt="2025-09-13T09:03:55.143" v="1638" actId="1076"/>
          <ac:picMkLst>
            <pc:docMk/>
            <pc:sldMk cId="3681314341" sldId="545"/>
            <ac:picMk id="22" creationId="{D722C4FC-6387-C527-8034-09651C315798}"/>
          </ac:picMkLst>
        </pc:picChg>
        <pc:picChg chg="add mod">
          <ac:chgData name="Yusuke Uchiyama" userId="145afaf969fa1ae9" providerId="LiveId" clId="{3573D589-4D03-4C2F-A3C0-EE6249D809CA}" dt="2025-09-13T09:06:58.958" v="1673" actId="1076"/>
          <ac:picMkLst>
            <pc:docMk/>
            <pc:sldMk cId="3681314341" sldId="545"/>
            <ac:picMk id="25" creationId="{CAFD4328-CECF-BC54-3F7C-E34E8341DAD9}"/>
          </ac:picMkLst>
        </pc:picChg>
        <pc:picChg chg="add mod">
          <ac:chgData name="Yusuke Uchiyama" userId="145afaf969fa1ae9" providerId="LiveId" clId="{3573D589-4D03-4C2F-A3C0-EE6249D809CA}" dt="2025-09-13T09:06:16.126" v="1657" actId="164"/>
          <ac:picMkLst>
            <pc:docMk/>
            <pc:sldMk cId="3681314341" sldId="545"/>
            <ac:picMk id="27" creationId="{EA969947-7EBD-D054-9846-180BD31696F9}"/>
          </ac:picMkLst>
        </pc:picChg>
        <pc:cxnChg chg="mod">
          <ac:chgData name="Yusuke Uchiyama" userId="145afaf969fa1ae9" providerId="LiveId" clId="{3573D589-4D03-4C2F-A3C0-EE6249D809CA}" dt="2025-09-13T08:12:26.506" v="905" actId="164"/>
          <ac:cxnSpMkLst>
            <pc:docMk/>
            <pc:sldMk cId="3681314341" sldId="545"/>
            <ac:cxnSpMk id="14" creationId="{DD8BD8AD-2791-4452-8E63-B306CD3CE352}"/>
          </ac:cxnSpMkLst>
        </pc:cxnChg>
        <pc:cxnChg chg="mod">
          <ac:chgData name="Yusuke Uchiyama" userId="145afaf969fa1ae9" providerId="LiveId" clId="{3573D589-4D03-4C2F-A3C0-EE6249D809CA}" dt="2025-09-13T08:12:26.506" v="905" actId="164"/>
          <ac:cxnSpMkLst>
            <pc:docMk/>
            <pc:sldMk cId="3681314341" sldId="545"/>
            <ac:cxnSpMk id="15" creationId="{DD9C8452-C55B-4490-BA88-A6CB47EB080E}"/>
          </ac:cxnSpMkLst>
        </pc:cxnChg>
        <pc:cxnChg chg="mod">
          <ac:chgData name="Yusuke Uchiyama" userId="145afaf969fa1ae9" providerId="LiveId" clId="{3573D589-4D03-4C2F-A3C0-EE6249D809CA}" dt="2025-09-13T09:07:17.006" v="1676" actId="1076"/>
          <ac:cxnSpMkLst>
            <pc:docMk/>
            <pc:sldMk cId="3681314341" sldId="545"/>
            <ac:cxnSpMk id="20" creationId="{7258796C-E0FD-4EE6-8C83-C633ADDB8B9D}"/>
          </ac:cxnSpMkLst>
        </pc:cxnChg>
      </pc:sldChg>
      <pc:sldChg chg="del">
        <pc:chgData name="Yusuke Uchiyama" userId="145afaf969fa1ae9" providerId="LiveId" clId="{3573D589-4D03-4C2F-A3C0-EE6249D809CA}" dt="2025-09-14T07:52:46.792" v="10136" actId="2696"/>
        <pc:sldMkLst>
          <pc:docMk/>
          <pc:sldMk cId="410142278" sldId="549"/>
        </pc:sldMkLst>
      </pc:sldChg>
      <pc:sldChg chg="del">
        <pc:chgData name="Yusuke Uchiyama" userId="145afaf969fa1ae9" providerId="LiveId" clId="{3573D589-4D03-4C2F-A3C0-EE6249D809CA}" dt="2025-09-14T07:52:48.615" v="10137" actId="2696"/>
        <pc:sldMkLst>
          <pc:docMk/>
          <pc:sldMk cId="493696999" sldId="551"/>
        </pc:sldMkLst>
      </pc:sldChg>
      <pc:sldChg chg="addSp delSp modSp del mod addAnim delAnim">
        <pc:chgData name="Yusuke Uchiyama" userId="145afaf969fa1ae9" providerId="LiveId" clId="{3573D589-4D03-4C2F-A3C0-EE6249D809CA}" dt="2025-09-13T13:17:55.466" v="3923" actId="2696"/>
        <pc:sldMkLst>
          <pc:docMk/>
          <pc:sldMk cId="1470099917" sldId="559"/>
        </pc:sldMkLst>
      </pc:sldChg>
      <pc:sldChg chg="addSp modSp mod">
        <pc:chgData name="Yusuke Uchiyama" userId="145afaf969fa1ae9" providerId="LiveId" clId="{3573D589-4D03-4C2F-A3C0-EE6249D809CA}" dt="2025-09-13T12:10:44.801" v="1739" actId="20577"/>
        <pc:sldMkLst>
          <pc:docMk/>
          <pc:sldMk cId="3766292475" sldId="567"/>
        </pc:sldMkLst>
        <pc:spChg chg="mod">
          <ac:chgData name="Yusuke Uchiyama" userId="145afaf969fa1ae9" providerId="LiveId" clId="{3573D589-4D03-4C2F-A3C0-EE6249D809CA}" dt="2025-09-13T12:10:44.801" v="1739" actId="20577"/>
          <ac:spMkLst>
            <pc:docMk/>
            <pc:sldMk cId="3766292475" sldId="567"/>
            <ac:spMk id="7" creationId="{91164499-DE95-4CF2-94EC-59CE1BDA5AEE}"/>
          </ac:spMkLst>
        </pc:spChg>
        <pc:picChg chg="add mod">
          <ac:chgData name="Yusuke Uchiyama" userId="145afaf969fa1ae9" providerId="LiveId" clId="{3573D589-4D03-4C2F-A3C0-EE6249D809CA}" dt="2025-09-13T07:43:26.820" v="782" actId="1076"/>
          <ac:picMkLst>
            <pc:docMk/>
            <pc:sldMk cId="3766292475" sldId="567"/>
            <ac:picMk id="2" creationId="{9A7EEDD8-02FB-B710-ABF8-D2BCC6FCFAD9}"/>
          </ac:picMkLst>
        </pc:picChg>
      </pc:sldChg>
      <pc:sldChg chg="del">
        <pc:chgData name="Yusuke Uchiyama" userId="145afaf969fa1ae9" providerId="LiveId" clId="{3573D589-4D03-4C2F-A3C0-EE6249D809CA}" dt="2025-09-13T12:44:17.371" v="3364" actId="2696"/>
        <pc:sldMkLst>
          <pc:docMk/>
          <pc:sldMk cId="1309636000" sldId="576"/>
        </pc:sldMkLst>
      </pc:sldChg>
      <pc:sldChg chg="addSp modSp mod">
        <pc:chgData name="Yusuke Uchiyama" userId="145afaf969fa1ae9" providerId="LiveId" clId="{3573D589-4D03-4C2F-A3C0-EE6249D809CA}" dt="2025-09-14T14:57:51.475" v="10901" actId="20577"/>
        <pc:sldMkLst>
          <pc:docMk/>
          <pc:sldMk cId="1306762642" sldId="577"/>
        </pc:sldMkLst>
        <pc:spChg chg="mod">
          <ac:chgData name="Yusuke Uchiyama" userId="145afaf969fa1ae9" providerId="LiveId" clId="{3573D589-4D03-4C2F-A3C0-EE6249D809CA}" dt="2025-09-13T12:11:14.949" v="1750" actId="20577"/>
          <ac:spMkLst>
            <pc:docMk/>
            <pc:sldMk cId="1306762642" sldId="577"/>
            <ac:spMk id="2" creationId="{FAB4A9F8-D36E-E204-ADB8-DBBA87097325}"/>
          </ac:spMkLst>
        </pc:spChg>
        <pc:spChg chg="mod">
          <ac:chgData name="Yusuke Uchiyama" userId="145afaf969fa1ae9" providerId="LiveId" clId="{3573D589-4D03-4C2F-A3C0-EE6249D809CA}" dt="2025-09-14T06:17:34.395" v="8996" actId="20577"/>
          <ac:spMkLst>
            <pc:docMk/>
            <pc:sldMk cId="1306762642" sldId="577"/>
            <ac:spMk id="6" creationId="{9CA07541-B060-BCC0-1CEC-0107E89C72B2}"/>
          </ac:spMkLst>
        </pc:spChg>
        <pc:spChg chg="add mod">
          <ac:chgData name="Yusuke Uchiyama" userId="145afaf969fa1ae9" providerId="LiveId" clId="{3573D589-4D03-4C2F-A3C0-EE6249D809CA}" dt="2025-09-13T12:20:19.311" v="2461" actId="1038"/>
          <ac:spMkLst>
            <pc:docMk/>
            <pc:sldMk cId="1306762642" sldId="577"/>
            <ac:spMk id="7" creationId="{9959ECFA-8DC0-D1C0-68C3-80ABEC8862A3}"/>
          </ac:spMkLst>
        </pc:spChg>
        <pc:spChg chg="mod">
          <ac:chgData name="Yusuke Uchiyama" userId="145afaf969fa1ae9" providerId="LiveId" clId="{3573D589-4D03-4C2F-A3C0-EE6249D809CA}" dt="2025-09-13T12:26:41.652" v="2599" actId="1076"/>
          <ac:spMkLst>
            <pc:docMk/>
            <pc:sldMk cId="1306762642" sldId="577"/>
            <ac:spMk id="11" creationId="{832C37E8-314B-EB33-2012-CB68E9DC9DA0}"/>
          </ac:spMkLst>
        </pc:spChg>
        <pc:spChg chg="add mod">
          <ac:chgData name="Yusuke Uchiyama" userId="145afaf969fa1ae9" providerId="LiveId" clId="{3573D589-4D03-4C2F-A3C0-EE6249D809CA}" dt="2025-09-13T12:20:19.311" v="2461" actId="1038"/>
          <ac:spMkLst>
            <pc:docMk/>
            <pc:sldMk cId="1306762642" sldId="577"/>
            <ac:spMk id="12" creationId="{B610FDED-2540-47F3-4726-DDC88594C2A9}"/>
          </ac:spMkLst>
        </pc:spChg>
        <pc:spChg chg="mod">
          <ac:chgData name="Yusuke Uchiyama" userId="145afaf969fa1ae9" providerId="LiveId" clId="{3573D589-4D03-4C2F-A3C0-EE6249D809CA}" dt="2025-09-13T12:26:00.215" v="2567" actId="20577"/>
          <ac:spMkLst>
            <pc:docMk/>
            <pc:sldMk cId="1306762642" sldId="577"/>
            <ac:spMk id="17" creationId="{00FCB799-E243-98FB-867B-BACF18A96A82}"/>
          </ac:spMkLst>
        </pc:spChg>
        <pc:grpChg chg="mod">
          <ac:chgData name="Yusuke Uchiyama" userId="145afaf969fa1ae9" providerId="LiveId" clId="{3573D589-4D03-4C2F-A3C0-EE6249D809CA}" dt="2025-09-14T06:31:05.617" v="9021" actId="1076"/>
          <ac:grpSpMkLst>
            <pc:docMk/>
            <pc:sldMk cId="1306762642" sldId="577"/>
            <ac:grpSpMk id="10" creationId="{75CA3C7D-9EE7-13B3-5A3B-D8FF7A47C0E3}"/>
          </ac:grpSpMkLst>
        </pc:grpChg>
        <pc:graphicFrameChg chg="mod modGraphic">
          <ac:chgData name="Yusuke Uchiyama" userId="145afaf969fa1ae9" providerId="LiveId" clId="{3573D589-4D03-4C2F-A3C0-EE6249D809CA}" dt="2025-09-14T14:57:51.475" v="10901" actId="20577"/>
          <ac:graphicFrameMkLst>
            <pc:docMk/>
            <pc:sldMk cId="1306762642" sldId="577"/>
            <ac:graphicFrameMk id="14" creationId="{4E07DB54-BD93-A6BF-1700-FAEC32A52AF0}"/>
          </ac:graphicFrameMkLst>
        </pc:graphicFrameChg>
        <pc:picChg chg="mod">
          <ac:chgData name="Yusuke Uchiyama" userId="145afaf969fa1ae9" providerId="LiveId" clId="{3573D589-4D03-4C2F-A3C0-EE6249D809CA}" dt="2025-09-13T12:20:19.311" v="2461" actId="1038"/>
          <ac:picMkLst>
            <pc:docMk/>
            <pc:sldMk cId="1306762642" sldId="577"/>
            <ac:picMk id="13" creationId="{7C3C19A9-8E1B-813E-E717-90B9758423C6}"/>
          </ac:picMkLst>
        </pc:picChg>
      </pc:sldChg>
      <pc:sldChg chg="addSp delSp modSp mod">
        <pc:chgData name="Yusuke Uchiyama" userId="145afaf969fa1ae9" providerId="LiveId" clId="{3573D589-4D03-4C2F-A3C0-EE6249D809CA}" dt="2025-09-13T14:36:37.435" v="5310" actId="21"/>
        <pc:sldMkLst>
          <pc:docMk/>
          <pc:sldMk cId="2384818692" sldId="580"/>
        </pc:sldMkLst>
      </pc:sldChg>
      <pc:sldChg chg="addSp delSp modSp mod">
        <pc:chgData name="Yusuke Uchiyama" userId="145afaf969fa1ae9" providerId="LiveId" clId="{3573D589-4D03-4C2F-A3C0-EE6249D809CA}" dt="2025-09-14T08:05:05.978" v="10461" actId="1076"/>
        <pc:sldMkLst>
          <pc:docMk/>
          <pc:sldMk cId="2654204013" sldId="581"/>
        </pc:sldMkLst>
        <pc:spChg chg="mod">
          <ac:chgData name="Yusuke Uchiyama" userId="145afaf969fa1ae9" providerId="LiveId" clId="{3573D589-4D03-4C2F-A3C0-EE6249D809CA}" dt="2025-09-14T08:02:16.942" v="10436" actId="27636"/>
          <ac:spMkLst>
            <pc:docMk/>
            <pc:sldMk cId="2654204013" sldId="581"/>
            <ac:spMk id="8" creationId="{5FD0511F-1B58-1E0F-2B57-378E6AE11406}"/>
          </ac:spMkLst>
        </pc:spChg>
        <pc:spChg chg="add mod">
          <ac:chgData name="Yusuke Uchiyama" userId="145afaf969fa1ae9" providerId="LiveId" clId="{3573D589-4D03-4C2F-A3C0-EE6249D809CA}" dt="2025-09-13T16:38:06.082" v="7073" actId="1076"/>
          <ac:spMkLst>
            <pc:docMk/>
            <pc:sldMk cId="2654204013" sldId="581"/>
            <ac:spMk id="12" creationId="{7CF158E9-4EE9-FC0F-55F9-1C12F1E8D611}"/>
          </ac:spMkLst>
        </pc:spChg>
        <pc:spChg chg="add mod">
          <ac:chgData name="Yusuke Uchiyama" userId="145afaf969fa1ae9" providerId="LiveId" clId="{3573D589-4D03-4C2F-A3C0-EE6249D809CA}" dt="2025-09-14T08:05:05.978" v="10461" actId="1076"/>
          <ac:spMkLst>
            <pc:docMk/>
            <pc:sldMk cId="2654204013" sldId="581"/>
            <ac:spMk id="13" creationId="{99A62CE8-6744-32C4-5783-C86826FD27FB}"/>
          </ac:spMkLst>
        </pc:spChg>
        <pc:spChg chg="add mod">
          <ac:chgData name="Yusuke Uchiyama" userId="145afaf969fa1ae9" providerId="LiveId" clId="{3573D589-4D03-4C2F-A3C0-EE6249D809CA}" dt="2025-09-13T16:38:54.739" v="7114" actId="20577"/>
          <ac:spMkLst>
            <pc:docMk/>
            <pc:sldMk cId="2654204013" sldId="581"/>
            <ac:spMk id="21" creationId="{52883439-0413-C413-D184-E92215AD2764}"/>
          </ac:spMkLst>
        </pc:spChg>
        <pc:spChg chg="add mod">
          <ac:chgData name="Yusuke Uchiyama" userId="145afaf969fa1ae9" providerId="LiveId" clId="{3573D589-4D03-4C2F-A3C0-EE6249D809CA}" dt="2025-09-13T16:39:32.081" v="7118" actId="164"/>
          <ac:spMkLst>
            <pc:docMk/>
            <pc:sldMk cId="2654204013" sldId="581"/>
            <ac:spMk id="22" creationId="{BA547B30-6CE3-584C-704F-E05478BE18BA}"/>
          </ac:spMkLst>
        </pc:spChg>
        <pc:grpChg chg="add mod">
          <ac:chgData name="Yusuke Uchiyama" userId="145afaf969fa1ae9" providerId="LiveId" clId="{3573D589-4D03-4C2F-A3C0-EE6249D809CA}" dt="2025-09-13T16:38:27.885" v="7074" actId="1076"/>
          <ac:grpSpMkLst>
            <pc:docMk/>
            <pc:sldMk cId="2654204013" sldId="581"/>
            <ac:grpSpMk id="20" creationId="{8765CC73-80C4-05FE-D0C4-A4025F489B44}"/>
          </ac:grpSpMkLst>
        </pc:grpChg>
        <pc:grpChg chg="add mod">
          <ac:chgData name="Yusuke Uchiyama" userId="145afaf969fa1ae9" providerId="LiveId" clId="{3573D589-4D03-4C2F-A3C0-EE6249D809CA}" dt="2025-09-14T08:02:13.532" v="10434" actId="14100"/>
          <ac:grpSpMkLst>
            <pc:docMk/>
            <pc:sldMk cId="2654204013" sldId="581"/>
            <ac:grpSpMk id="23" creationId="{535843BF-F6D2-4E69-CEF5-CE495CC3EC3B}"/>
          </ac:grpSpMkLst>
        </pc:grpChg>
        <pc:picChg chg="add mod ord">
          <ac:chgData name="Yusuke Uchiyama" userId="145afaf969fa1ae9" providerId="LiveId" clId="{3573D589-4D03-4C2F-A3C0-EE6249D809CA}" dt="2025-09-13T16:39:32.081" v="7118" actId="164"/>
          <ac:picMkLst>
            <pc:docMk/>
            <pc:sldMk cId="2654204013" sldId="581"/>
            <ac:picMk id="3" creationId="{1771A2DD-2161-17B0-78F5-BB107FA80BE1}"/>
          </ac:picMkLst>
        </pc:picChg>
        <pc:picChg chg="add mod">
          <ac:chgData name="Yusuke Uchiyama" userId="145afaf969fa1ae9" providerId="LiveId" clId="{3573D589-4D03-4C2F-A3C0-EE6249D809CA}" dt="2025-09-13T16:38:06.082" v="7073" actId="1076"/>
          <ac:picMkLst>
            <pc:docMk/>
            <pc:sldMk cId="2654204013" sldId="581"/>
            <ac:picMk id="11" creationId="{B2AA06A6-61DC-BD98-8A90-161748A03371}"/>
          </ac:picMkLst>
        </pc:picChg>
        <pc:picChg chg="add mod modCrop">
          <ac:chgData name="Yusuke Uchiyama" userId="145afaf969fa1ae9" providerId="LiveId" clId="{3573D589-4D03-4C2F-A3C0-EE6249D809CA}" dt="2025-09-13T16:37:42.762" v="7067" actId="732"/>
          <ac:picMkLst>
            <pc:docMk/>
            <pc:sldMk cId="2654204013" sldId="581"/>
            <ac:picMk id="19" creationId="{920B49C7-FC64-2CDE-0D8B-9755252FB05B}"/>
          </ac:picMkLst>
        </pc:picChg>
        <pc:cxnChg chg="add mod">
          <ac:chgData name="Yusuke Uchiyama" userId="145afaf969fa1ae9" providerId="LiveId" clId="{3573D589-4D03-4C2F-A3C0-EE6249D809CA}" dt="2025-09-13T16:33:14.292" v="6637" actId="164"/>
          <ac:cxnSpMkLst>
            <pc:docMk/>
            <pc:sldMk cId="2654204013" sldId="581"/>
            <ac:cxnSpMk id="17" creationId="{9710D3D6-E30F-5AA6-DFEC-4CAA8B8CBF7A}"/>
          </ac:cxnSpMkLst>
        </pc:cxnChg>
        <pc:cxnChg chg="add mod">
          <ac:chgData name="Yusuke Uchiyama" userId="145afaf969fa1ae9" providerId="LiveId" clId="{3573D589-4D03-4C2F-A3C0-EE6249D809CA}" dt="2025-09-13T16:33:14.292" v="6637" actId="164"/>
          <ac:cxnSpMkLst>
            <pc:docMk/>
            <pc:sldMk cId="2654204013" sldId="581"/>
            <ac:cxnSpMk id="18" creationId="{4DC4B25E-BAA8-0C02-5F11-7C2E13A33C0D}"/>
          </ac:cxnSpMkLst>
        </pc:cxnChg>
      </pc:sldChg>
      <pc:sldChg chg="addSp delSp modSp mod ord">
        <pc:chgData name="Yusuke Uchiyama" userId="145afaf969fa1ae9" providerId="LiveId" clId="{3573D589-4D03-4C2F-A3C0-EE6249D809CA}" dt="2025-09-14T08:03:29.309" v="10454" actId="20577"/>
        <pc:sldMkLst>
          <pc:docMk/>
          <pc:sldMk cId="2936077412" sldId="582"/>
        </pc:sldMkLst>
        <pc:spChg chg="mod">
          <ac:chgData name="Yusuke Uchiyama" userId="145afaf969fa1ae9" providerId="LiveId" clId="{3573D589-4D03-4C2F-A3C0-EE6249D809CA}" dt="2025-09-14T08:03:29.309" v="10454" actId="20577"/>
          <ac:spMkLst>
            <pc:docMk/>
            <pc:sldMk cId="2936077412" sldId="582"/>
            <ac:spMk id="6" creationId="{771AEDF8-3A93-9AB0-7D71-03BEA4B9FE79}"/>
          </ac:spMkLst>
        </pc:spChg>
        <pc:spChg chg="del">
          <ac:chgData name="Yusuke Uchiyama" userId="145afaf969fa1ae9" providerId="LiveId" clId="{3573D589-4D03-4C2F-A3C0-EE6249D809CA}" dt="2025-09-14T01:47:17.188" v="8244" actId="21"/>
          <ac:spMkLst>
            <pc:docMk/>
            <pc:sldMk cId="2936077412" sldId="582"/>
            <ac:spMk id="7" creationId="{D6EDFAC9-1037-06D2-D26F-E093067E89D9}"/>
          </ac:spMkLst>
        </pc:spChg>
        <pc:picChg chg="add mod ord">
          <ac:chgData name="Yusuke Uchiyama" userId="145afaf969fa1ae9" providerId="LiveId" clId="{3573D589-4D03-4C2F-A3C0-EE6249D809CA}" dt="2025-09-14T08:02:46.954" v="10439" actId="1076"/>
          <ac:picMkLst>
            <pc:docMk/>
            <pc:sldMk cId="2936077412" sldId="582"/>
            <ac:picMk id="8" creationId="{4A89D202-7944-6AC5-FF82-47203A33D10D}"/>
          </ac:picMkLst>
        </pc:picChg>
        <pc:picChg chg="add mod ord">
          <ac:chgData name="Yusuke Uchiyama" userId="145afaf969fa1ae9" providerId="LiveId" clId="{3573D589-4D03-4C2F-A3C0-EE6249D809CA}" dt="2025-09-14T01:53:52.031" v="8637" actId="1076"/>
          <ac:picMkLst>
            <pc:docMk/>
            <pc:sldMk cId="2936077412" sldId="582"/>
            <ac:picMk id="10" creationId="{85D470E3-BD21-E53C-041B-6E1401ED5544}"/>
          </ac:picMkLst>
        </pc:picChg>
        <pc:picChg chg="add del mod">
          <ac:chgData name="Yusuke Uchiyama" userId="145afaf969fa1ae9" providerId="LiveId" clId="{3573D589-4D03-4C2F-A3C0-EE6249D809CA}" dt="2025-09-14T01:51:30.027" v="8619" actId="21"/>
          <ac:picMkLst>
            <pc:docMk/>
            <pc:sldMk cId="2936077412" sldId="582"/>
            <ac:picMk id="12" creationId="{A258263F-A80A-DC3A-BB62-C0A33C38C336}"/>
          </ac:picMkLst>
        </pc:picChg>
        <pc:picChg chg="add mod">
          <ac:chgData name="Yusuke Uchiyama" userId="145afaf969fa1ae9" providerId="LiveId" clId="{3573D589-4D03-4C2F-A3C0-EE6249D809CA}" dt="2025-09-14T01:56:26.722" v="8646" actId="14100"/>
          <ac:picMkLst>
            <pc:docMk/>
            <pc:sldMk cId="2936077412" sldId="582"/>
            <ac:picMk id="14" creationId="{213EF1B1-2D52-7843-83AC-BEB8E53BA052}"/>
          </ac:picMkLst>
        </pc:picChg>
        <pc:picChg chg="add mod">
          <ac:chgData name="Yusuke Uchiyama" userId="145afaf969fa1ae9" providerId="LiveId" clId="{3573D589-4D03-4C2F-A3C0-EE6249D809CA}" dt="2025-09-14T01:53:55.394" v="8638" actId="1076"/>
          <ac:picMkLst>
            <pc:docMk/>
            <pc:sldMk cId="2936077412" sldId="582"/>
            <ac:picMk id="16" creationId="{7347C900-37AD-0EFD-4E8F-68623EE1CCAE}"/>
          </ac:picMkLst>
        </pc:picChg>
        <pc:picChg chg="add mod">
          <ac:chgData name="Yusuke Uchiyama" userId="145afaf969fa1ae9" providerId="LiveId" clId="{3573D589-4D03-4C2F-A3C0-EE6249D809CA}" dt="2025-09-14T01:56:33.203" v="8649" actId="1076"/>
          <ac:picMkLst>
            <pc:docMk/>
            <pc:sldMk cId="2936077412" sldId="582"/>
            <ac:picMk id="18" creationId="{A4ACE91C-86F1-57A0-E47E-23ED7DBDD121}"/>
          </ac:picMkLst>
        </pc:picChg>
      </pc:sldChg>
      <pc:sldChg chg="addSp delSp modSp mod">
        <pc:chgData name="Yusuke Uchiyama" userId="145afaf969fa1ae9" providerId="LiveId" clId="{3573D589-4D03-4C2F-A3C0-EE6249D809CA}" dt="2025-09-15T01:55:18.626" v="11132" actId="1076"/>
        <pc:sldMkLst>
          <pc:docMk/>
          <pc:sldMk cId="929219366" sldId="583"/>
        </pc:sldMkLst>
        <pc:spChg chg="mod">
          <ac:chgData name="Yusuke Uchiyama" userId="145afaf969fa1ae9" providerId="LiveId" clId="{3573D589-4D03-4C2F-A3C0-EE6249D809CA}" dt="2025-09-14T07:54:11.104" v="10240" actId="20577"/>
          <ac:spMkLst>
            <pc:docMk/>
            <pc:sldMk cId="929219366" sldId="583"/>
            <ac:spMk id="6" creationId="{0D469AF8-566A-FA7F-3B11-86716BB1AD38}"/>
          </ac:spMkLst>
        </pc:spChg>
        <pc:spChg chg="del">
          <ac:chgData name="Yusuke Uchiyama" userId="145afaf969fa1ae9" providerId="LiveId" clId="{3573D589-4D03-4C2F-A3C0-EE6249D809CA}" dt="2025-09-14T06:51:09.927" v="9030" actId="21"/>
          <ac:spMkLst>
            <pc:docMk/>
            <pc:sldMk cId="929219366" sldId="583"/>
            <ac:spMk id="7" creationId="{29A1A313-42A4-78DE-1CBE-5513E9689CA7}"/>
          </ac:spMkLst>
        </pc:spChg>
        <pc:spChg chg="add mod">
          <ac:chgData name="Yusuke Uchiyama" userId="145afaf969fa1ae9" providerId="LiveId" clId="{3573D589-4D03-4C2F-A3C0-EE6249D809CA}" dt="2025-09-15T01:54:55.537" v="11114" actId="1076"/>
          <ac:spMkLst>
            <pc:docMk/>
            <pc:sldMk cId="929219366" sldId="583"/>
            <ac:spMk id="9" creationId="{C19BCFB0-71C6-808E-FAF8-E9AF49AD1C5A}"/>
          </ac:spMkLst>
        </pc:spChg>
        <pc:spChg chg="add mod">
          <ac:chgData name="Yusuke Uchiyama" userId="145afaf969fa1ae9" providerId="LiveId" clId="{3573D589-4D03-4C2F-A3C0-EE6249D809CA}" dt="2025-09-15T01:55:18.626" v="11132" actId="1076"/>
          <ac:spMkLst>
            <pc:docMk/>
            <pc:sldMk cId="929219366" sldId="583"/>
            <ac:spMk id="10" creationId="{74236C3E-E533-6356-CF1E-F5DA73E8332E}"/>
          </ac:spMkLst>
        </pc:spChg>
        <pc:picChg chg="add mod">
          <ac:chgData name="Yusuke Uchiyama" userId="145afaf969fa1ae9" providerId="LiveId" clId="{3573D589-4D03-4C2F-A3C0-EE6249D809CA}" dt="2025-09-15T01:53:49.792" v="11112" actId="1076"/>
          <ac:picMkLst>
            <pc:docMk/>
            <pc:sldMk cId="929219366" sldId="583"/>
            <ac:picMk id="7" creationId="{1392F069-E7DB-168E-3018-093E502CABE4}"/>
          </ac:picMkLst>
        </pc:picChg>
        <pc:picChg chg="add mod">
          <ac:chgData name="Yusuke Uchiyama" userId="145afaf969fa1ae9" providerId="LiveId" clId="{3573D589-4D03-4C2F-A3C0-EE6249D809CA}" dt="2025-09-13T14:27:02.687" v="5307" actId="1076"/>
          <ac:picMkLst>
            <pc:docMk/>
            <pc:sldMk cId="929219366" sldId="583"/>
            <ac:picMk id="8" creationId="{157A844C-1631-2290-2AF7-3AB632B8B3B7}"/>
          </ac:picMkLst>
        </pc:picChg>
        <pc:picChg chg="add mod">
          <ac:chgData name="Yusuke Uchiyama" userId="145afaf969fa1ae9" providerId="LiveId" clId="{3573D589-4D03-4C2F-A3C0-EE6249D809CA}" dt="2025-09-14T07:27:57.916" v="9773" actId="1076"/>
          <ac:picMkLst>
            <pc:docMk/>
            <pc:sldMk cId="929219366" sldId="583"/>
            <ac:picMk id="11" creationId="{5AFD9869-EA9B-2DFD-B477-5F4FD3DADA1C}"/>
          </ac:picMkLst>
        </pc:picChg>
        <pc:picChg chg="add mod">
          <ac:chgData name="Yusuke Uchiyama" userId="145afaf969fa1ae9" providerId="LiveId" clId="{3573D589-4D03-4C2F-A3C0-EE6249D809CA}" dt="2025-09-14T07:30:08.627" v="9786" actId="1076"/>
          <ac:picMkLst>
            <pc:docMk/>
            <pc:sldMk cId="929219366" sldId="583"/>
            <ac:picMk id="13" creationId="{9B8B04E0-B02E-1DE5-C096-905DF5E98CE6}"/>
          </ac:picMkLst>
        </pc:picChg>
        <pc:picChg chg="add mod">
          <ac:chgData name="Yusuke Uchiyama" userId="145afaf969fa1ae9" providerId="LiveId" clId="{3573D589-4D03-4C2F-A3C0-EE6249D809CA}" dt="2025-09-14T07:28:40.926" v="9779" actId="14100"/>
          <ac:picMkLst>
            <pc:docMk/>
            <pc:sldMk cId="929219366" sldId="583"/>
            <ac:picMk id="15" creationId="{5DB0AA37-0C4A-A89A-59CC-9B94D6644C22}"/>
          </ac:picMkLst>
        </pc:picChg>
        <pc:picChg chg="add mod">
          <ac:chgData name="Yusuke Uchiyama" userId="145afaf969fa1ae9" providerId="LiveId" clId="{3573D589-4D03-4C2F-A3C0-EE6249D809CA}" dt="2025-09-14T07:30:04.410" v="9785" actId="14100"/>
          <ac:picMkLst>
            <pc:docMk/>
            <pc:sldMk cId="929219366" sldId="583"/>
            <ac:picMk id="17" creationId="{A7135BDB-46EF-2E87-98F7-EEA975174582}"/>
          </ac:picMkLst>
        </pc:picChg>
      </pc:sldChg>
      <pc:sldChg chg="addSp delSp modSp mod">
        <pc:chgData name="Yusuke Uchiyama" userId="145afaf969fa1ae9" providerId="LiveId" clId="{3573D589-4D03-4C2F-A3C0-EE6249D809CA}" dt="2025-09-13T08:10:15.837" v="896" actId="1076"/>
        <pc:sldMkLst>
          <pc:docMk/>
          <pc:sldMk cId="569518530" sldId="584"/>
        </pc:sldMkLst>
        <pc:spChg chg="mod">
          <ac:chgData name="Yusuke Uchiyama" userId="145afaf969fa1ae9" providerId="LiveId" clId="{3573D589-4D03-4C2F-A3C0-EE6249D809CA}" dt="2025-09-13T08:10:05.726" v="889" actId="20577"/>
          <ac:spMkLst>
            <pc:docMk/>
            <pc:sldMk cId="569518530" sldId="584"/>
            <ac:spMk id="7" creationId="{E97DCDF3-B511-BB7A-C3FE-F2C42B783D29}"/>
          </ac:spMkLst>
        </pc:spChg>
        <pc:picChg chg="add mod">
          <ac:chgData name="Yusuke Uchiyama" userId="145afaf969fa1ae9" providerId="LiveId" clId="{3573D589-4D03-4C2F-A3C0-EE6249D809CA}" dt="2025-09-13T08:10:15.837" v="896" actId="1076"/>
          <ac:picMkLst>
            <pc:docMk/>
            <pc:sldMk cId="569518530" sldId="584"/>
            <ac:picMk id="2" creationId="{B769316F-9829-F563-8EF6-413D9CA9F8A8}"/>
          </ac:picMkLst>
        </pc:picChg>
      </pc:sldChg>
      <pc:sldChg chg="del">
        <pc:chgData name="Yusuke Uchiyama" userId="145afaf969fa1ae9" providerId="LiveId" clId="{3573D589-4D03-4C2F-A3C0-EE6249D809CA}" dt="2025-09-13T07:44:50.828" v="783" actId="2696"/>
        <pc:sldMkLst>
          <pc:docMk/>
          <pc:sldMk cId="796566874" sldId="585"/>
        </pc:sldMkLst>
      </pc:sldChg>
      <pc:sldChg chg="modSp mod">
        <pc:chgData name="Yusuke Uchiyama" userId="145afaf969fa1ae9" providerId="LiveId" clId="{3573D589-4D03-4C2F-A3C0-EE6249D809CA}" dt="2025-09-13T16:16:17.991" v="5573" actId="20577"/>
        <pc:sldMkLst>
          <pc:docMk/>
          <pc:sldMk cId="4199233393" sldId="586"/>
        </pc:sldMkLst>
        <pc:spChg chg="mod">
          <ac:chgData name="Yusuke Uchiyama" userId="145afaf969fa1ae9" providerId="LiveId" clId="{3573D589-4D03-4C2F-A3C0-EE6249D809CA}" dt="2025-09-13T16:14:25.628" v="5399" actId="20577"/>
          <ac:spMkLst>
            <pc:docMk/>
            <pc:sldMk cId="4199233393" sldId="586"/>
            <ac:spMk id="7" creationId="{8064A88E-4C96-7299-A241-BCAAB25891E2}"/>
          </ac:spMkLst>
        </pc:spChg>
        <pc:spChg chg="mod">
          <ac:chgData name="Yusuke Uchiyama" userId="145afaf969fa1ae9" providerId="LiveId" clId="{3573D589-4D03-4C2F-A3C0-EE6249D809CA}" dt="2025-09-13T16:14:48.239" v="5462" actId="20577"/>
          <ac:spMkLst>
            <pc:docMk/>
            <pc:sldMk cId="4199233393" sldId="586"/>
            <ac:spMk id="8" creationId="{AD471DD1-56C6-EAD4-EE26-BEDEA9FE576F}"/>
          </ac:spMkLst>
        </pc:spChg>
        <pc:spChg chg="mod">
          <ac:chgData name="Yusuke Uchiyama" userId="145afaf969fa1ae9" providerId="LiveId" clId="{3573D589-4D03-4C2F-A3C0-EE6249D809CA}" dt="2025-09-13T16:15:20.582" v="5503" actId="20577"/>
          <ac:spMkLst>
            <pc:docMk/>
            <pc:sldMk cId="4199233393" sldId="586"/>
            <ac:spMk id="16" creationId="{BC648FFE-D8A7-FEC6-7140-FC0B66526FFD}"/>
          </ac:spMkLst>
        </pc:spChg>
        <pc:spChg chg="mod">
          <ac:chgData name="Yusuke Uchiyama" userId="145afaf969fa1ae9" providerId="LiveId" clId="{3573D589-4D03-4C2F-A3C0-EE6249D809CA}" dt="2025-09-13T16:16:03.330" v="5562" actId="20577"/>
          <ac:spMkLst>
            <pc:docMk/>
            <pc:sldMk cId="4199233393" sldId="586"/>
            <ac:spMk id="17" creationId="{AA77171B-514D-73FE-F2FF-5CAEA04EC32C}"/>
          </ac:spMkLst>
        </pc:spChg>
        <pc:spChg chg="mod">
          <ac:chgData name="Yusuke Uchiyama" userId="145afaf969fa1ae9" providerId="LiveId" clId="{3573D589-4D03-4C2F-A3C0-EE6249D809CA}" dt="2025-09-13T16:16:17.991" v="5573" actId="20577"/>
          <ac:spMkLst>
            <pc:docMk/>
            <pc:sldMk cId="4199233393" sldId="586"/>
            <ac:spMk id="23" creationId="{75DA6B60-C72B-6DEC-F26B-501189624943}"/>
          </ac:spMkLst>
        </pc:spChg>
      </pc:sldChg>
      <pc:sldChg chg="addSp delSp modSp mod modAnim">
        <pc:chgData name="Yusuke Uchiyama" userId="145afaf969fa1ae9" providerId="LiveId" clId="{3573D589-4D03-4C2F-A3C0-EE6249D809CA}" dt="2025-09-14T06:20:14.559" v="9014" actId="1076"/>
        <pc:sldMkLst>
          <pc:docMk/>
          <pc:sldMk cId="1390122058" sldId="587"/>
        </pc:sldMkLst>
        <pc:spChg chg="mod">
          <ac:chgData name="Yusuke Uchiyama" userId="145afaf969fa1ae9" providerId="LiveId" clId="{3573D589-4D03-4C2F-A3C0-EE6249D809CA}" dt="2025-09-13T12:33:14.339" v="3138" actId="20577"/>
          <ac:spMkLst>
            <pc:docMk/>
            <pc:sldMk cId="1390122058" sldId="587"/>
            <ac:spMk id="2" creationId="{BAE92F9D-053F-196F-29D0-CD54AA2D320B}"/>
          </ac:spMkLst>
        </pc:spChg>
        <pc:spChg chg="mod">
          <ac:chgData name="Yusuke Uchiyama" userId="145afaf969fa1ae9" providerId="LiveId" clId="{3573D589-4D03-4C2F-A3C0-EE6249D809CA}" dt="2025-09-13T12:42:57.613" v="3363" actId="1037"/>
          <ac:spMkLst>
            <pc:docMk/>
            <pc:sldMk cId="1390122058" sldId="587"/>
            <ac:spMk id="6" creationId="{C0CEB61D-A4CF-D4C0-D2E5-47910D87A845}"/>
          </ac:spMkLst>
        </pc:spChg>
        <pc:spChg chg="add mod">
          <ac:chgData name="Yusuke Uchiyama" userId="145afaf969fa1ae9" providerId="LiveId" clId="{3573D589-4D03-4C2F-A3C0-EE6249D809CA}" dt="2025-09-13T14:21:31.458" v="5280" actId="20577"/>
          <ac:spMkLst>
            <pc:docMk/>
            <pc:sldMk cId="1390122058" sldId="587"/>
            <ac:spMk id="7" creationId="{45C5C072-B877-9A6A-39A4-AA57BC2FA267}"/>
          </ac:spMkLst>
        </pc:spChg>
        <pc:spChg chg="add mod">
          <ac:chgData name="Yusuke Uchiyama" userId="145afaf969fa1ae9" providerId="LiveId" clId="{3573D589-4D03-4C2F-A3C0-EE6249D809CA}" dt="2025-09-13T12:41:43.494" v="3340" actId="1076"/>
          <ac:spMkLst>
            <pc:docMk/>
            <pc:sldMk cId="1390122058" sldId="587"/>
            <ac:spMk id="8" creationId="{3BD9C971-9D9B-38C4-BF27-0444260DD479}"/>
          </ac:spMkLst>
        </pc:spChg>
        <pc:spChg chg="add mod">
          <ac:chgData name="Yusuke Uchiyama" userId="145afaf969fa1ae9" providerId="LiveId" clId="{3573D589-4D03-4C2F-A3C0-EE6249D809CA}" dt="2025-09-13T12:41:43.494" v="3340" actId="1076"/>
          <ac:spMkLst>
            <pc:docMk/>
            <pc:sldMk cId="1390122058" sldId="587"/>
            <ac:spMk id="9" creationId="{96B051F1-CAC1-33BC-81E8-9D8B27068064}"/>
          </ac:spMkLst>
        </pc:spChg>
        <pc:spChg chg="add mod">
          <ac:chgData name="Yusuke Uchiyama" userId="145afaf969fa1ae9" providerId="LiveId" clId="{3573D589-4D03-4C2F-A3C0-EE6249D809CA}" dt="2025-09-13T12:41:43.494" v="3340" actId="1076"/>
          <ac:spMkLst>
            <pc:docMk/>
            <pc:sldMk cId="1390122058" sldId="587"/>
            <ac:spMk id="11" creationId="{F878A3A7-E170-E883-400D-DA05A5056B14}"/>
          </ac:spMkLst>
        </pc:spChg>
        <pc:spChg chg="mod">
          <ac:chgData name="Yusuke Uchiyama" userId="145afaf969fa1ae9" providerId="LiveId" clId="{3573D589-4D03-4C2F-A3C0-EE6249D809CA}" dt="2025-09-13T13:13:40.498" v="3857" actId="1076"/>
          <ac:spMkLst>
            <pc:docMk/>
            <pc:sldMk cId="1390122058" sldId="587"/>
            <ac:spMk id="13" creationId="{738F314C-A986-B1CD-20E6-A6DE013318F3}"/>
          </ac:spMkLst>
        </pc:spChg>
        <pc:spChg chg="add mod">
          <ac:chgData name="Yusuke Uchiyama" userId="145afaf969fa1ae9" providerId="LiveId" clId="{3573D589-4D03-4C2F-A3C0-EE6249D809CA}" dt="2025-09-13T12:41:43.494" v="3340" actId="1076"/>
          <ac:spMkLst>
            <pc:docMk/>
            <pc:sldMk cId="1390122058" sldId="587"/>
            <ac:spMk id="14" creationId="{1145C521-9893-CE16-88C8-41C5E04551A8}"/>
          </ac:spMkLst>
        </pc:spChg>
        <pc:spChg chg="add mod">
          <ac:chgData name="Yusuke Uchiyama" userId="145afaf969fa1ae9" providerId="LiveId" clId="{3573D589-4D03-4C2F-A3C0-EE6249D809CA}" dt="2025-09-13T12:42:57.613" v="3363" actId="1037"/>
          <ac:spMkLst>
            <pc:docMk/>
            <pc:sldMk cId="1390122058" sldId="587"/>
            <ac:spMk id="16" creationId="{5715AE2B-107A-37EC-3644-DB7AA6DD78BA}"/>
          </ac:spMkLst>
        </pc:spChg>
        <pc:spChg chg="add mod">
          <ac:chgData name="Yusuke Uchiyama" userId="145afaf969fa1ae9" providerId="LiveId" clId="{3573D589-4D03-4C2F-A3C0-EE6249D809CA}" dt="2025-09-13T12:42:57.613" v="3363" actId="1037"/>
          <ac:spMkLst>
            <pc:docMk/>
            <pc:sldMk cId="1390122058" sldId="587"/>
            <ac:spMk id="17" creationId="{367DAD79-8028-8AA7-550A-BE4F5C883C72}"/>
          </ac:spMkLst>
        </pc:spChg>
        <pc:spChg chg="add mod">
          <ac:chgData name="Yusuke Uchiyama" userId="145afaf969fa1ae9" providerId="LiveId" clId="{3573D589-4D03-4C2F-A3C0-EE6249D809CA}" dt="2025-09-13T12:42:57.613" v="3363" actId="1037"/>
          <ac:spMkLst>
            <pc:docMk/>
            <pc:sldMk cId="1390122058" sldId="587"/>
            <ac:spMk id="18" creationId="{47D67CC6-5133-C9D7-5FA3-BC61E1C5FD8A}"/>
          </ac:spMkLst>
        </pc:spChg>
        <pc:spChg chg="add mod">
          <ac:chgData name="Yusuke Uchiyama" userId="145afaf969fa1ae9" providerId="LiveId" clId="{3573D589-4D03-4C2F-A3C0-EE6249D809CA}" dt="2025-09-13T12:45:32.540" v="3379" actId="1076"/>
          <ac:spMkLst>
            <pc:docMk/>
            <pc:sldMk cId="1390122058" sldId="587"/>
            <ac:spMk id="27" creationId="{A98325C1-9FFB-6765-E0F6-1F3F75A047BB}"/>
          </ac:spMkLst>
        </pc:spChg>
        <pc:spChg chg="add mod ord">
          <ac:chgData name="Yusuke Uchiyama" userId="145afaf969fa1ae9" providerId="LiveId" clId="{3573D589-4D03-4C2F-A3C0-EE6249D809CA}" dt="2025-09-13T13:02:53.144" v="3578" actId="166"/>
          <ac:spMkLst>
            <pc:docMk/>
            <pc:sldMk cId="1390122058" sldId="587"/>
            <ac:spMk id="28" creationId="{3B67BD97-4600-8FDD-2E7B-21EB744202B3}"/>
          </ac:spMkLst>
        </pc:spChg>
        <pc:spChg chg="add del mod">
          <ac:chgData name="Yusuke Uchiyama" userId="145afaf969fa1ae9" providerId="LiveId" clId="{3573D589-4D03-4C2F-A3C0-EE6249D809CA}" dt="2025-09-13T12:45:53.647" v="3412" actId="20577"/>
          <ac:spMkLst>
            <pc:docMk/>
            <pc:sldMk cId="1390122058" sldId="587"/>
            <ac:spMk id="29" creationId="{DA406B4A-0CBB-AB22-936F-E5152D5C5EB9}"/>
          </ac:spMkLst>
        </pc:spChg>
        <pc:spChg chg="add mod">
          <ac:chgData name="Yusuke Uchiyama" userId="145afaf969fa1ae9" providerId="LiveId" clId="{3573D589-4D03-4C2F-A3C0-EE6249D809CA}" dt="2025-09-13T12:46:49.573" v="3417" actId="207"/>
          <ac:spMkLst>
            <pc:docMk/>
            <pc:sldMk cId="1390122058" sldId="587"/>
            <ac:spMk id="31" creationId="{DC02839D-F16B-96B6-B51D-77CEB0848DBC}"/>
          </ac:spMkLst>
        </pc:spChg>
        <pc:spChg chg="add mod">
          <ac:chgData name="Yusuke Uchiyama" userId="145afaf969fa1ae9" providerId="LiveId" clId="{3573D589-4D03-4C2F-A3C0-EE6249D809CA}" dt="2025-09-13T12:47:16.060" v="3419" actId="571"/>
          <ac:spMkLst>
            <pc:docMk/>
            <pc:sldMk cId="1390122058" sldId="587"/>
            <ac:spMk id="32" creationId="{323AE258-B499-D5AE-79C5-13A569DF7D55}"/>
          </ac:spMkLst>
        </pc:spChg>
        <pc:spChg chg="add mod">
          <ac:chgData name="Yusuke Uchiyama" userId="145afaf969fa1ae9" providerId="LiveId" clId="{3573D589-4D03-4C2F-A3C0-EE6249D809CA}" dt="2025-09-13T13:05:40.506" v="3605" actId="692"/>
          <ac:spMkLst>
            <pc:docMk/>
            <pc:sldMk cId="1390122058" sldId="587"/>
            <ac:spMk id="33" creationId="{DB9EB666-F175-D213-058E-DE2466D8A143}"/>
          </ac:spMkLst>
        </pc:spChg>
        <pc:spChg chg="add mod">
          <ac:chgData name="Yusuke Uchiyama" userId="145afaf969fa1ae9" providerId="LiveId" clId="{3573D589-4D03-4C2F-A3C0-EE6249D809CA}" dt="2025-09-13T13:04:11.715" v="3593" actId="1076"/>
          <ac:spMkLst>
            <pc:docMk/>
            <pc:sldMk cId="1390122058" sldId="587"/>
            <ac:spMk id="34" creationId="{5A506D5A-852E-AB07-C74B-E8327A8DBD18}"/>
          </ac:spMkLst>
        </pc:spChg>
        <pc:spChg chg="add mod">
          <ac:chgData name="Yusuke Uchiyama" userId="145afaf969fa1ae9" providerId="LiveId" clId="{3573D589-4D03-4C2F-A3C0-EE6249D809CA}" dt="2025-09-13T13:00:28.867" v="3527" actId="2085"/>
          <ac:spMkLst>
            <pc:docMk/>
            <pc:sldMk cId="1390122058" sldId="587"/>
            <ac:spMk id="37" creationId="{9BA3E9F6-A45A-BF1A-7AC3-A8F6DEDDA396}"/>
          </ac:spMkLst>
        </pc:spChg>
        <pc:spChg chg="mod">
          <ac:chgData name="Yusuke Uchiyama" userId="145afaf969fa1ae9" providerId="LiveId" clId="{3573D589-4D03-4C2F-A3C0-EE6249D809CA}" dt="2025-09-13T13:03:01.710" v="3587" actId="207"/>
          <ac:spMkLst>
            <pc:docMk/>
            <pc:sldMk cId="1390122058" sldId="587"/>
            <ac:spMk id="41" creationId="{EF3E387F-F60D-B039-9601-CD58579843B3}"/>
          </ac:spMkLst>
        </pc:spChg>
        <pc:spChg chg="add mod">
          <ac:chgData name="Yusuke Uchiyama" userId="145afaf969fa1ae9" providerId="LiveId" clId="{3573D589-4D03-4C2F-A3C0-EE6249D809CA}" dt="2025-09-13T13:10:31.373" v="3805" actId="20577"/>
          <ac:spMkLst>
            <pc:docMk/>
            <pc:sldMk cId="1390122058" sldId="587"/>
            <ac:spMk id="42" creationId="{BD8A23BD-3469-0583-11F3-AF5913EC1622}"/>
          </ac:spMkLst>
        </pc:spChg>
        <pc:spChg chg="add mod">
          <ac:chgData name="Yusuke Uchiyama" userId="145afaf969fa1ae9" providerId="LiveId" clId="{3573D589-4D03-4C2F-A3C0-EE6249D809CA}" dt="2025-09-14T06:20:14.559" v="9014" actId="1076"/>
          <ac:spMkLst>
            <pc:docMk/>
            <pc:sldMk cId="1390122058" sldId="587"/>
            <ac:spMk id="48" creationId="{541044DE-D733-B363-5980-6BAEABC0289E}"/>
          </ac:spMkLst>
        </pc:spChg>
        <pc:spChg chg="add mod">
          <ac:chgData name="Yusuke Uchiyama" userId="145afaf969fa1ae9" providerId="LiveId" clId="{3573D589-4D03-4C2F-A3C0-EE6249D809CA}" dt="2025-09-13T13:12:46.611" v="3845" actId="1076"/>
          <ac:spMkLst>
            <pc:docMk/>
            <pc:sldMk cId="1390122058" sldId="587"/>
            <ac:spMk id="51" creationId="{5FEEFECA-1001-5D55-B868-346DB09AA6C3}"/>
          </ac:spMkLst>
        </pc:spChg>
        <pc:spChg chg="add mod">
          <ac:chgData name="Yusuke Uchiyama" userId="145afaf969fa1ae9" providerId="LiveId" clId="{3573D589-4D03-4C2F-A3C0-EE6249D809CA}" dt="2025-09-13T13:08:33.517" v="3761" actId="1076"/>
          <ac:spMkLst>
            <pc:docMk/>
            <pc:sldMk cId="1390122058" sldId="587"/>
            <ac:spMk id="57" creationId="{DAFB273B-D3D5-A978-E135-067B26C632EC}"/>
          </ac:spMkLst>
        </pc:spChg>
        <pc:spChg chg="add mod">
          <ac:chgData name="Yusuke Uchiyama" userId="145afaf969fa1ae9" providerId="LiveId" clId="{3573D589-4D03-4C2F-A3C0-EE6249D809CA}" dt="2025-09-13T13:09:14.048" v="3767" actId="13822"/>
          <ac:spMkLst>
            <pc:docMk/>
            <pc:sldMk cId="1390122058" sldId="587"/>
            <ac:spMk id="58" creationId="{52C416F2-D7B3-B410-B967-EEF5EE07000E}"/>
          </ac:spMkLst>
        </pc:spChg>
        <pc:spChg chg="add mod">
          <ac:chgData name="Yusuke Uchiyama" userId="145afaf969fa1ae9" providerId="LiveId" clId="{3573D589-4D03-4C2F-A3C0-EE6249D809CA}" dt="2025-09-13T13:11:48.233" v="3828" actId="122"/>
          <ac:spMkLst>
            <pc:docMk/>
            <pc:sldMk cId="1390122058" sldId="587"/>
            <ac:spMk id="59" creationId="{32CEEB8E-717E-9127-393A-D73019E97334}"/>
          </ac:spMkLst>
        </pc:spChg>
        <pc:grpChg chg="add mod">
          <ac:chgData name="Yusuke Uchiyama" userId="145afaf969fa1ae9" providerId="LiveId" clId="{3573D589-4D03-4C2F-A3C0-EE6249D809CA}" dt="2025-09-13T13:13:35.915" v="3856" actId="20577"/>
          <ac:grpSpMkLst>
            <pc:docMk/>
            <pc:sldMk cId="1390122058" sldId="587"/>
            <ac:grpSpMk id="19" creationId="{2F610A5B-F749-C0B8-D950-8D1BD9B7E46B}"/>
          </ac:grpSpMkLst>
        </pc:grpChg>
        <pc:picChg chg="mod">
          <ac:chgData name="Yusuke Uchiyama" userId="145afaf969fa1ae9" providerId="LiveId" clId="{3573D589-4D03-4C2F-A3C0-EE6249D809CA}" dt="2025-09-13T13:13:35.915" v="3856" actId="20577"/>
          <ac:picMkLst>
            <pc:docMk/>
            <pc:sldMk cId="1390122058" sldId="587"/>
            <ac:picMk id="12" creationId="{36E81A59-60E5-C979-249D-9108615819FE}"/>
          </ac:picMkLst>
        </pc:picChg>
        <pc:cxnChg chg="add mod ord">
          <ac:chgData name="Yusuke Uchiyama" userId="145afaf969fa1ae9" providerId="LiveId" clId="{3573D589-4D03-4C2F-A3C0-EE6249D809CA}" dt="2025-09-13T13:03:42.099" v="3590" actId="692"/>
          <ac:cxnSpMkLst>
            <pc:docMk/>
            <pc:sldMk cId="1390122058" sldId="587"/>
            <ac:cxnSpMk id="21" creationId="{A7EB99B2-3250-6E6C-4427-70B6DB91D5DB}"/>
          </ac:cxnSpMkLst>
        </pc:cxnChg>
        <pc:cxnChg chg="add mod">
          <ac:chgData name="Yusuke Uchiyama" userId="145afaf969fa1ae9" providerId="LiveId" clId="{3573D589-4D03-4C2F-A3C0-EE6249D809CA}" dt="2025-09-13T13:03:35.736" v="3589" actId="692"/>
          <ac:cxnSpMkLst>
            <pc:docMk/>
            <pc:sldMk cId="1390122058" sldId="587"/>
            <ac:cxnSpMk id="22" creationId="{04F821E5-BCDC-2BCB-71F4-FEE54AF6307A}"/>
          </ac:cxnSpMkLst>
        </pc:cxnChg>
        <pc:cxnChg chg="add mod ord">
          <ac:chgData name="Yusuke Uchiyama" userId="145afaf969fa1ae9" providerId="LiveId" clId="{3573D589-4D03-4C2F-A3C0-EE6249D809CA}" dt="2025-09-13T13:03:49.194" v="3591" actId="692"/>
          <ac:cxnSpMkLst>
            <pc:docMk/>
            <pc:sldMk cId="1390122058" sldId="587"/>
            <ac:cxnSpMk id="25" creationId="{245E6BCA-00D8-C166-247B-C3C38FE90CB7}"/>
          </ac:cxnSpMkLst>
        </pc:cxnChg>
        <pc:cxnChg chg="add mod ord">
          <ac:chgData name="Yusuke Uchiyama" userId="145afaf969fa1ae9" providerId="LiveId" clId="{3573D589-4D03-4C2F-A3C0-EE6249D809CA}" dt="2025-09-13T13:03:49.194" v="3591" actId="692"/>
          <ac:cxnSpMkLst>
            <pc:docMk/>
            <pc:sldMk cId="1390122058" sldId="587"/>
            <ac:cxnSpMk id="26" creationId="{CBB33C9C-473F-DF8C-2C78-DEF17A2B20B0}"/>
          </ac:cxnSpMkLst>
        </pc:cxnChg>
        <pc:cxnChg chg="add mod">
          <ac:chgData name="Yusuke Uchiyama" userId="145afaf969fa1ae9" providerId="LiveId" clId="{3573D589-4D03-4C2F-A3C0-EE6249D809CA}" dt="2025-09-13T13:06:13.849" v="3621" actId="13822"/>
          <ac:cxnSpMkLst>
            <pc:docMk/>
            <pc:sldMk cId="1390122058" sldId="587"/>
            <ac:cxnSpMk id="44" creationId="{7389FE2A-7A09-A4DD-00F4-AB4738EC7C13}"/>
          </ac:cxnSpMkLst>
        </pc:cxnChg>
        <pc:cxnChg chg="add mod">
          <ac:chgData name="Yusuke Uchiyama" userId="145afaf969fa1ae9" providerId="LiveId" clId="{3573D589-4D03-4C2F-A3C0-EE6249D809CA}" dt="2025-09-13T13:06:22.086" v="3625" actId="14100"/>
          <ac:cxnSpMkLst>
            <pc:docMk/>
            <pc:sldMk cId="1390122058" sldId="587"/>
            <ac:cxnSpMk id="45" creationId="{EEFB2137-170D-433A-6A32-86C98C26CF66}"/>
          </ac:cxnSpMkLst>
        </pc:cxnChg>
        <pc:cxnChg chg="add mod">
          <ac:chgData name="Yusuke Uchiyama" userId="145afaf969fa1ae9" providerId="LiveId" clId="{3573D589-4D03-4C2F-A3C0-EE6249D809CA}" dt="2025-09-13T13:06:51.430" v="3658" actId="14100"/>
          <ac:cxnSpMkLst>
            <pc:docMk/>
            <pc:sldMk cId="1390122058" sldId="587"/>
            <ac:cxnSpMk id="49" creationId="{4E2E84BD-D94D-4A2B-9BD5-E8F0115525B8}"/>
          </ac:cxnSpMkLst>
        </pc:cxnChg>
        <pc:cxnChg chg="add mod">
          <ac:chgData name="Yusuke Uchiyama" userId="145afaf969fa1ae9" providerId="LiveId" clId="{3573D589-4D03-4C2F-A3C0-EE6249D809CA}" dt="2025-09-13T13:08:17.519" v="3722" actId="14100"/>
          <ac:cxnSpMkLst>
            <pc:docMk/>
            <pc:sldMk cId="1390122058" sldId="587"/>
            <ac:cxnSpMk id="52" creationId="{3128B122-9E94-3FA5-04A1-D67D26F69D83}"/>
          </ac:cxnSpMkLst>
        </pc:cxnChg>
        <pc:cxnChg chg="add mod">
          <ac:chgData name="Yusuke Uchiyama" userId="145afaf969fa1ae9" providerId="LiveId" clId="{3573D589-4D03-4C2F-A3C0-EE6249D809CA}" dt="2025-09-13T13:08:12.719" v="3720" actId="1076"/>
          <ac:cxnSpMkLst>
            <pc:docMk/>
            <pc:sldMk cId="1390122058" sldId="587"/>
            <ac:cxnSpMk id="55" creationId="{1FDEB303-56A1-0766-1A10-728209D3ABD2}"/>
          </ac:cxnSpMkLst>
        </pc:cxnChg>
      </pc:sldChg>
      <pc:sldChg chg="modSp del mod">
        <pc:chgData name="Yusuke Uchiyama" userId="145afaf969fa1ae9" providerId="LiveId" clId="{3573D589-4D03-4C2F-A3C0-EE6249D809CA}" dt="2025-09-13T07:50:28.603" v="852" actId="2696"/>
        <pc:sldMkLst>
          <pc:docMk/>
          <pc:sldMk cId="3466587511" sldId="588"/>
        </pc:sldMkLst>
      </pc:sldChg>
      <pc:sldChg chg="del">
        <pc:chgData name="Yusuke Uchiyama" userId="145afaf969fa1ae9" providerId="LiveId" clId="{3573D589-4D03-4C2F-A3C0-EE6249D809CA}" dt="2025-09-13T08:02:21.275" v="859" actId="2696"/>
        <pc:sldMkLst>
          <pc:docMk/>
          <pc:sldMk cId="3297838256" sldId="591"/>
        </pc:sldMkLst>
      </pc:sldChg>
      <pc:sldChg chg="del">
        <pc:chgData name="Yusuke Uchiyama" userId="145afaf969fa1ae9" providerId="LiveId" clId="{3573D589-4D03-4C2F-A3C0-EE6249D809CA}" dt="2025-09-13T08:02:32.182" v="860" actId="2696"/>
        <pc:sldMkLst>
          <pc:docMk/>
          <pc:sldMk cId="390148974" sldId="592"/>
        </pc:sldMkLst>
      </pc:sldChg>
      <pc:sldChg chg="addSp delSp modSp mod">
        <pc:chgData name="Yusuke Uchiyama" userId="145afaf969fa1ae9" providerId="LiveId" clId="{3573D589-4D03-4C2F-A3C0-EE6249D809CA}" dt="2025-09-15T03:14:35.889" v="11209" actId="1076"/>
        <pc:sldMkLst>
          <pc:docMk/>
          <pc:sldMk cId="219199957" sldId="593"/>
        </pc:sldMkLst>
        <pc:spChg chg="mod">
          <ac:chgData name="Yusuke Uchiyama" userId="145afaf969fa1ae9" providerId="LiveId" clId="{3573D589-4D03-4C2F-A3C0-EE6249D809CA}" dt="2025-09-13T13:23:53.005" v="3930" actId="20577"/>
          <ac:spMkLst>
            <pc:docMk/>
            <pc:sldMk cId="219199957" sldId="593"/>
            <ac:spMk id="2" creationId="{B64B6C9C-EF26-820D-3AF0-A2FBE6C8D281}"/>
          </ac:spMkLst>
        </pc:spChg>
        <pc:spChg chg="mod">
          <ac:chgData name="Yusuke Uchiyama" userId="145afaf969fa1ae9" providerId="LiveId" clId="{3573D589-4D03-4C2F-A3C0-EE6249D809CA}" dt="2025-09-14T15:01:19.105" v="10922" actId="20577"/>
          <ac:spMkLst>
            <pc:docMk/>
            <pc:sldMk cId="219199957" sldId="593"/>
            <ac:spMk id="6" creationId="{9AFDCC8D-DC20-F335-ECC5-499BCD810EE1}"/>
          </ac:spMkLst>
        </pc:spChg>
        <pc:spChg chg="add mod">
          <ac:chgData name="Yusuke Uchiyama" userId="145afaf969fa1ae9" providerId="LiveId" clId="{3573D589-4D03-4C2F-A3C0-EE6249D809CA}" dt="2025-09-13T13:58:59.835" v="4996" actId="1036"/>
          <ac:spMkLst>
            <pc:docMk/>
            <pc:sldMk cId="219199957" sldId="593"/>
            <ac:spMk id="9" creationId="{B5E1AF84-E427-99C9-0D72-20A1B9E9D18B}"/>
          </ac:spMkLst>
        </pc:spChg>
        <pc:spChg chg="add mod">
          <ac:chgData name="Yusuke Uchiyama" userId="145afaf969fa1ae9" providerId="LiveId" clId="{3573D589-4D03-4C2F-A3C0-EE6249D809CA}" dt="2025-09-13T13:58:59.835" v="4996" actId="1036"/>
          <ac:spMkLst>
            <pc:docMk/>
            <pc:sldMk cId="219199957" sldId="593"/>
            <ac:spMk id="11" creationId="{4F707B44-E8E2-2982-38E8-583BBE9EC4C2}"/>
          </ac:spMkLst>
        </pc:spChg>
        <pc:spChg chg="add mod">
          <ac:chgData name="Yusuke Uchiyama" userId="145afaf969fa1ae9" providerId="LiveId" clId="{3573D589-4D03-4C2F-A3C0-EE6249D809CA}" dt="2025-09-13T13:58:59.835" v="4996" actId="1036"/>
          <ac:spMkLst>
            <pc:docMk/>
            <pc:sldMk cId="219199957" sldId="593"/>
            <ac:spMk id="12" creationId="{7983AD46-BF4E-002F-243C-2B16DB81A44C}"/>
          </ac:spMkLst>
        </pc:spChg>
        <pc:spChg chg="add mod">
          <ac:chgData name="Yusuke Uchiyama" userId="145afaf969fa1ae9" providerId="LiveId" clId="{3573D589-4D03-4C2F-A3C0-EE6249D809CA}" dt="2025-09-15T03:14:32.001" v="11208" actId="14100"/>
          <ac:spMkLst>
            <pc:docMk/>
            <pc:sldMk cId="219199957" sldId="593"/>
            <ac:spMk id="13" creationId="{3847FD78-FC75-72B4-3BCF-ECEF2E540A89}"/>
          </ac:spMkLst>
        </pc:spChg>
        <pc:spChg chg="add mod">
          <ac:chgData name="Yusuke Uchiyama" userId="145afaf969fa1ae9" providerId="LiveId" clId="{3573D589-4D03-4C2F-A3C0-EE6249D809CA}" dt="2025-09-13T14:24:12.359" v="5298" actId="14100"/>
          <ac:spMkLst>
            <pc:docMk/>
            <pc:sldMk cId="219199957" sldId="593"/>
            <ac:spMk id="14" creationId="{B574AB2C-2E15-A180-F7CD-C2FA9659E4DE}"/>
          </ac:spMkLst>
        </pc:spChg>
        <pc:spChg chg="add mod">
          <ac:chgData name="Yusuke Uchiyama" userId="145afaf969fa1ae9" providerId="LiveId" clId="{3573D589-4D03-4C2F-A3C0-EE6249D809CA}" dt="2025-09-15T03:14:35.889" v="11209" actId="1076"/>
          <ac:spMkLst>
            <pc:docMk/>
            <pc:sldMk cId="219199957" sldId="593"/>
            <ac:spMk id="15" creationId="{6C86CCB7-BA19-2A7A-A5C5-24AECEC51220}"/>
          </ac:spMkLst>
        </pc:spChg>
        <pc:spChg chg="add mod">
          <ac:chgData name="Yusuke Uchiyama" userId="145afaf969fa1ae9" providerId="LiveId" clId="{3573D589-4D03-4C2F-A3C0-EE6249D809CA}" dt="2025-09-13T14:24:28.029" v="5299" actId="1076"/>
          <ac:spMkLst>
            <pc:docMk/>
            <pc:sldMk cId="219199957" sldId="593"/>
            <ac:spMk id="16" creationId="{05BCECE3-2B64-CDD9-9305-75BAD18B1617}"/>
          </ac:spMkLst>
        </pc:spChg>
        <pc:spChg chg="add mod">
          <ac:chgData name="Yusuke Uchiyama" userId="145afaf969fa1ae9" providerId="LiveId" clId="{3573D589-4D03-4C2F-A3C0-EE6249D809CA}" dt="2025-09-13T14:24:43.422" v="5300" actId="1076"/>
          <ac:spMkLst>
            <pc:docMk/>
            <pc:sldMk cId="219199957" sldId="593"/>
            <ac:spMk id="17" creationId="{F22DC99E-7585-057A-9BAF-692E00402FE5}"/>
          </ac:spMkLst>
        </pc:spChg>
        <pc:graphicFrameChg chg="add mod modGraphic">
          <ac:chgData name="Yusuke Uchiyama" userId="145afaf969fa1ae9" providerId="LiveId" clId="{3573D589-4D03-4C2F-A3C0-EE6249D809CA}" dt="2025-09-13T13:58:59.835" v="4996" actId="1036"/>
          <ac:graphicFrameMkLst>
            <pc:docMk/>
            <pc:sldMk cId="219199957" sldId="593"/>
            <ac:graphicFrameMk id="7" creationId="{8BBC5A31-AEF4-DFAB-2A96-1D9E986500D1}"/>
          </ac:graphicFrameMkLst>
        </pc:graphicFrameChg>
      </pc:sldChg>
      <pc:sldChg chg="addSp modSp add mod">
        <pc:chgData name="Yusuke Uchiyama" userId="145afaf969fa1ae9" providerId="LiveId" clId="{3573D589-4D03-4C2F-A3C0-EE6249D809CA}" dt="2025-09-14T14:18:42.319" v="10677" actId="692"/>
        <pc:sldMkLst>
          <pc:docMk/>
          <pc:sldMk cId="4269889772" sldId="594"/>
        </pc:sldMkLst>
        <pc:spChg chg="add mod">
          <ac:chgData name="Yusuke Uchiyama" userId="145afaf969fa1ae9" providerId="LiveId" clId="{3573D589-4D03-4C2F-A3C0-EE6249D809CA}" dt="2025-09-14T14:17:23.236" v="10658" actId="1076"/>
          <ac:spMkLst>
            <pc:docMk/>
            <pc:sldMk cId="4269889772" sldId="594"/>
            <ac:spMk id="6" creationId="{7F797239-A01A-2C63-4E5D-DE0C3FC23074}"/>
          </ac:spMkLst>
        </pc:spChg>
        <pc:spChg chg="add mod">
          <ac:chgData name="Yusuke Uchiyama" userId="145afaf969fa1ae9" providerId="LiveId" clId="{3573D589-4D03-4C2F-A3C0-EE6249D809CA}" dt="2025-09-14T14:17:38.375" v="10670" actId="1076"/>
          <ac:spMkLst>
            <pc:docMk/>
            <pc:sldMk cId="4269889772" sldId="594"/>
            <ac:spMk id="11" creationId="{D8B29F0E-820C-EA49-CB95-64ACE7001A42}"/>
          </ac:spMkLst>
        </pc:spChg>
        <pc:spChg chg="add mod">
          <ac:chgData name="Yusuke Uchiyama" userId="145afaf969fa1ae9" providerId="LiveId" clId="{3573D589-4D03-4C2F-A3C0-EE6249D809CA}" dt="2025-09-14T14:17:48.864" v="10673" actId="20577"/>
          <ac:spMkLst>
            <pc:docMk/>
            <pc:sldMk cId="4269889772" sldId="594"/>
            <ac:spMk id="13" creationId="{9A895447-EF58-F296-7D0E-327B6692C143}"/>
          </ac:spMkLst>
        </pc:spChg>
        <pc:spChg chg="mod">
          <ac:chgData name="Yusuke Uchiyama" userId="145afaf969fa1ae9" providerId="LiveId" clId="{3573D589-4D03-4C2F-A3C0-EE6249D809CA}" dt="2025-09-14T14:18:33.925" v="10676" actId="692"/>
          <ac:spMkLst>
            <pc:docMk/>
            <pc:sldMk cId="4269889772" sldId="594"/>
            <ac:spMk id="15" creationId="{438A4E86-468A-B2F6-0243-C602A9A8AA47}"/>
          </ac:spMkLst>
        </pc:spChg>
        <pc:spChg chg="mod">
          <ac:chgData name="Yusuke Uchiyama" userId="145afaf969fa1ae9" providerId="LiveId" clId="{3573D589-4D03-4C2F-A3C0-EE6249D809CA}" dt="2025-09-14T14:17:08.648" v="10638" actId="1076"/>
          <ac:spMkLst>
            <pc:docMk/>
            <pc:sldMk cId="4269889772" sldId="594"/>
            <ac:spMk id="27" creationId="{91E3463F-57C8-4803-F6C6-7603A8F3D74F}"/>
          </ac:spMkLst>
        </pc:spChg>
        <pc:cxnChg chg="mod">
          <ac:chgData name="Yusuke Uchiyama" userId="145afaf969fa1ae9" providerId="LiveId" clId="{3573D589-4D03-4C2F-A3C0-EE6249D809CA}" dt="2025-09-14T14:18:42.319" v="10677" actId="692"/>
          <ac:cxnSpMkLst>
            <pc:docMk/>
            <pc:sldMk cId="4269889772" sldId="594"/>
            <ac:cxnSpMk id="17" creationId="{F575C2C2-2FF9-6C80-904D-AF5CF7A4540B}"/>
          </ac:cxnSpMkLst>
        </pc:cxnChg>
      </pc:sldChg>
      <pc:sldChg chg="modSp mod">
        <pc:chgData name="Yusuke Uchiyama" userId="145afaf969fa1ae9" providerId="LiveId" clId="{3573D589-4D03-4C2F-A3C0-EE6249D809CA}" dt="2025-09-13T23:10:06.464" v="7137" actId="5793"/>
        <pc:sldMkLst>
          <pc:docMk/>
          <pc:sldMk cId="1666341075" sldId="596"/>
        </pc:sldMkLst>
        <pc:spChg chg="mod">
          <ac:chgData name="Yusuke Uchiyama" userId="145afaf969fa1ae9" providerId="LiveId" clId="{3573D589-4D03-4C2F-A3C0-EE6249D809CA}" dt="2025-09-13T16:21:05.399" v="5950" actId="20577"/>
          <ac:spMkLst>
            <pc:docMk/>
            <pc:sldMk cId="1666341075" sldId="596"/>
            <ac:spMk id="2" creationId="{12B80C69-8FCE-2AC2-F235-9536D291FE72}"/>
          </ac:spMkLst>
        </pc:spChg>
        <pc:spChg chg="mod">
          <ac:chgData name="Yusuke Uchiyama" userId="145afaf969fa1ae9" providerId="LiveId" clId="{3573D589-4D03-4C2F-A3C0-EE6249D809CA}" dt="2025-09-13T23:10:06.464" v="7137" actId="5793"/>
          <ac:spMkLst>
            <pc:docMk/>
            <pc:sldMk cId="1666341075" sldId="596"/>
            <ac:spMk id="6" creationId="{7EF77A74-397A-30E3-677F-0CB5CC71EF35}"/>
          </ac:spMkLst>
        </pc:spChg>
        <pc:picChg chg="ord">
          <ac:chgData name="Yusuke Uchiyama" userId="145afaf969fa1ae9" providerId="LiveId" clId="{3573D589-4D03-4C2F-A3C0-EE6249D809CA}" dt="2025-09-13T16:20:51.190" v="5937" actId="167"/>
          <ac:picMkLst>
            <pc:docMk/>
            <pc:sldMk cId="1666341075" sldId="596"/>
            <ac:picMk id="8" creationId="{63E5F5F8-65BE-60DD-7967-AA02A52851A1}"/>
          </ac:picMkLst>
        </pc:picChg>
      </pc:sldChg>
      <pc:sldChg chg="addSp delSp modSp mod">
        <pc:chgData name="Yusuke Uchiyama" userId="145afaf969fa1ae9" providerId="LiveId" clId="{3573D589-4D03-4C2F-A3C0-EE6249D809CA}" dt="2025-09-14T01:31:24.091" v="7334"/>
        <pc:sldMkLst>
          <pc:docMk/>
          <pc:sldMk cId="2578047740" sldId="597"/>
        </pc:sldMkLst>
        <pc:spChg chg="mod">
          <ac:chgData name="Yusuke Uchiyama" userId="145afaf969fa1ae9" providerId="LiveId" clId="{3573D589-4D03-4C2F-A3C0-EE6249D809CA}" dt="2025-09-13T16:26:04.306" v="6400" actId="20577"/>
          <ac:spMkLst>
            <pc:docMk/>
            <pc:sldMk cId="2578047740" sldId="597"/>
            <ac:spMk id="2" creationId="{9159A424-D6EF-C3EB-2B5F-856DEAC78807}"/>
          </ac:spMkLst>
        </pc:spChg>
        <pc:spChg chg="mod">
          <ac:chgData name="Yusuke Uchiyama" userId="145afaf969fa1ae9" providerId="LiveId" clId="{3573D589-4D03-4C2F-A3C0-EE6249D809CA}" dt="2025-09-14T01:24:44.870" v="7220" actId="6549"/>
          <ac:spMkLst>
            <pc:docMk/>
            <pc:sldMk cId="2578047740" sldId="597"/>
            <ac:spMk id="15" creationId="{FBAE722A-8847-E0CE-6D64-28ABB850ED71}"/>
          </ac:spMkLst>
        </pc:spChg>
        <pc:spChg chg="mod">
          <ac:chgData name="Yusuke Uchiyama" userId="145afaf969fa1ae9" providerId="LiveId" clId="{3573D589-4D03-4C2F-A3C0-EE6249D809CA}" dt="2025-09-14T01:22:39.218" v="7207" actId="164"/>
          <ac:spMkLst>
            <pc:docMk/>
            <pc:sldMk cId="2578047740" sldId="597"/>
            <ac:spMk id="16" creationId="{83C9FB96-F019-01BB-D534-98AF91F35E2A}"/>
          </ac:spMkLst>
        </pc:spChg>
        <pc:spChg chg="del mod">
          <ac:chgData name="Yusuke Uchiyama" userId="145afaf969fa1ae9" providerId="LiveId" clId="{3573D589-4D03-4C2F-A3C0-EE6249D809CA}" dt="2025-09-14T01:23:02.406" v="7210" actId="21"/>
          <ac:spMkLst>
            <pc:docMk/>
            <pc:sldMk cId="2578047740" sldId="597"/>
            <ac:spMk id="17" creationId="{FF5DD8B1-824E-4165-57E4-C7E55DABB089}"/>
          </ac:spMkLst>
        </pc:spChg>
        <pc:spChg chg="mod">
          <ac:chgData name="Yusuke Uchiyama" userId="145afaf969fa1ae9" providerId="LiveId" clId="{3573D589-4D03-4C2F-A3C0-EE6249D809CA}" dt="2025-09-14T01:23:31.860" v="7216" actId="1076"/>
          <ac:spMkLst>
            <pc:docMk/>
            <pc:sldMk cId="2578047740" sldId="597"/>
            <ac:spMk id="18" creationId="{F851BE0C-CC3C-15BE-05C8-A233459AD00B}"/>
          </ac:spMkLst>
        </pc:spChg>
        <pc:spChg chg="mod">
          <ac:chgData name="Yusuke Uchiyama" userId="145afaf969fa1ae9" providerId="LiveId" clId="{3573D589-4D03-4C2F-A3C0-EE6249D809CA}" dt="2025-09-14T01:28:27.147" v="7293" actId="20577"/>
          <ac:spMkLst>
            <pc:docMk/>
            <pc:sldMk cId="2578047740" sldId="597"/>
            <ac:spMk id="19" creationId="{83F1EF23-11AB-F90E-A5A6-EABAE4F22707}"/>
          </ac:spMkLst>
        </pc:spChg>
        <pc:spChg chg="add del mod">
          <ac:chgData name="Yusuke Uchiyama" userId="145afaf969fa1ae9" providerId="LiveId" clId="{3573D589-4D03-4C2F-A3C0-EE6249D809CA}" dt="2025-09-14T01:28:31.039" v="7294" actId="21"/>
          <ac:spMkLst>
            <pc:docMk/>
            <pc:sldMk cId="2578047740" sldId="597"/>
            <ac:spMk id="21" creationId="{0866D5B1-7102-3E15-EE5E-6FC34EB50119}"/>
          </ac:spMkLst>
        </pc:spChg>
        <pc:spChg chg="add mod">
          <ac:chgData name="Yusuke Uchiyama" userId="145afaf969fa1ae9" providerId="LiveId" clId="{3573D589-4D03-4C2F-A3C0-EE6249D809CA}" dt="2025-09-14T01:31:24.091" v="7334"/>
          <ac:spMkLst>
            <pc:docMk/>
            <pc:sldMk cId="2578047740" sldId="597"/>
            <ac:spMk id="27" creationId="{90909A29-A2F5-54ED-0823-D79E948B3409}"/>
          </ac:spMkLst>
        </pc:spChg>
        <pc:grpChg chg="add mod">
          <ac:chgData name="Yusuke Uchiyama" userId="145afaf969fa1ae9" providerId="LiveId" clId="{3573D589-4D03-4C2F-A3C0-EE6249D809CA}" dt="2025-09-14T01:22:30.301" v="7206" actId="164"/>
          <ac:grpSpMkLst>
            <pc:docMk/>
            <pc:sldMk cId="2578047740" sldId="597"/>
            <ac:grpSpMk id="12" creationId="{7B24602A-F68A-1A3A-A399-7E79D7C7F559}"/>
          </ac:grpSpMkLst>
        </pc:grpChg>
        <pc:grpChg chg="add mod">
          <ac:chgData name="Yusuke Uchiyama" userId="145afaf969fa1ae9" providerId="LiveId" clId="{3573D589-4D03-4C2F-A3C0-EE6249D809CA}" dt="2025-09-14T01:22:43.685" v="7208" actId="1076"/>
          <ac:grpSpMkLst>
            <pc:docMk/>
            <pc:sldMk cId="2578047740" sldId="597"/>
            <ac:grpSpMk id="14" creationId="{51A37538-0B2F-D431-23B3-38D1C4B66DF5}"/>
          </ac:grpSpMkLst>
        </pc:grpChg>
        <pc:picChg chg="mod modCrop">
          <ac:chgData name="Yusuke Uchiyama" userId="145afaf969fa1ae9" providerId="LiveId" clId="{3573D589-4D03-4C2F-A3C0-EE6249D809CA}" dt="2025-09-14T01:28:51.017" v="7295" actId="732"/>
          <ac:picMkLst>
            <pc:docMk/>
            <pc:sldMk cId="2578047740" sldId="597"/>
            <ac:picMk id="8" creationId="{CC62F037-3A4A-F2DF-0B35-FFEBCBB569AC}"/>
          </ac:picMkLst>
        </pc:picChg>
        <pc:picChg chg="add mod ord">
          <ac:chgData name="Yusuke Uchiyama" userId="145afaf969fa1ae9" providerId="LiveId" clId="{3573D589-4D03-4C2F-A3C0-EE6249D809CA}" dt="2025-09-14T01:24:07.372" v="7219" actId="1076"/>
          <ac:picMkLst>
            <pc:docMk/>
            <pc:sldMk cId="2578047740" sldId="597"/>
            <ac:picMk id="9" creationId="{A3CB96DC-06E2-5B11-BB83-5322C6DCC2F3}"/>
          </ac:picMkLst>
        </pc:picChg>
        <pc:picChg chg="mod">
          <ac:chgData name="Yusuke Uchiyama" userId="145afaf969fa1ae9" providerId="LiveId" clId="{3573D589-4D03-4C2F-A3C0-EE6249D809CA}" dt="2025-09-14T01:23:43.395" v="7217" actId="1076"/>
          <ac:picMkLst>
            <pc:docMk/>
            <pc:sldMk cId="2578047740" sldId="597"/>
            <ac:picMk id="10" creationId="{ABF1DBFA-CCD6-3625-4E40-929EB1369503}"/>
          </ac:picMkLst>
        </pc:picChg>
        <pc:cxnChg chg="mod">
          <ac:chgData name="Yusuke Uchiyama" userId="145afaf969fa1ae9" providerId="LiveId" clId="{3573D589-4D03-4C2F-A3C0-EE6249D809CA}" dt="2025-09-14T01:23:43.395" v="7217" actId="1076"/>
          <ac:cxnSpMkLst>
            <pc:docMk/>
            <pc:sldMk cId="2578047740" sldId="597"/>
            <ac:cxnSpMk id="13" creationId="{2099B9B6-FA63-E8CC-583C-427E4A8DE790}"/>
          </ac:cxnSpMkLst>
        </pc:cxnChg>
        <pc:cxnChg chg="add mod">
          <ac:chgData name="Yusuke Uchiyama" userId="145afaf969fa1ae9" providerId="LiveId" clId="{3573D589-4D03-4C2F-A3C0-EE6249D809CA}" dt="2025-09-14T01:29:57.859" v="7312" actId="14100"/>
          <ac:cxnSpMkLst>
            <pc:docMk/>
            <pc:sldMk cId="2578047740" sldId="597"/>
            <ac:cxnSpMk id="23" creationId="{15939000-991B-A0CF-CF74-4A4675F2C2D3}"/>
          </ac:cxnSpMkLst>
        </pc:cxnChg>
      </pc:sldChg>
      <pc:sldChg chg="delSp modSp mod">
        <pc:chgData name="Yusuke Uchiyama" userId="145afaf969fa1ae9" providerId="LiveId" clId="{3573D589-4D03-4C2F-A3C0-EE6249D809CA}" dt="2025-09-14T01:32:42.337" v="7337" actId="20577"/>
        <pc:sldMkLst>
          <pc:docMk/>
          <pc:sldMk cId="546352360" sldId="598"/>
        </pc:sldMkLst>
        <pc:spChg chg="mod">
          <ac:chgData name="Yusuke Uchiyama" userId="145afaf969fa1ae9" providerId="LiveId" clId="{3573D589-4D03-4C2F-A3C0-EE6249D809CA}" dt="2025-09-13T16:26:24.556" v="6431" actId="20577"/>
          <ac:spMkLst>
            <pc:docMk/>
            <pc:sldMk cId="546352360" sldId="598"/>
            <ac:spMk id="2" creationId="{8F1E5803-180A-5783-3BD5-4FFD978438D8}"/>
          </ac:spMkLst>
        </pc:spChg>
        <pc:spChg chg="mod">
          <ac:chgData name="Yusuke Uchiyama" userId="145afaf969fa1ae9" providerId="LiveId" clId="{3573D589-4D03-4C2F-A3C0-EE6249D809CA}" dt="2025-09-13T16:27:38.039" v="6627" actId="20577"/>
          <ac:spMkLst>
            <pc:docMk/>
            <pc:sldMk cId="546352360" sldId="598"/>
            <ac:spMk id="11" creationId="{34DF1BD5-2E4A-6B74-B4BD-A57D1E896714}"/>
          </ac:spMkLst>
        </pc:spChg>
        <pc:spChg chg="mod">
          <ac:chgData name="Yusuke Uchiyama" userId="145afaf969fa1ae9" providerId="LiveId" clId="{3573D589-4D03-4C2F-A3C0-EE6249D809CA}" dt="2025-09-14T01:32:39.192" v="7336" actId="1076"/>
          <ac:spMkLst>
            <pc:docMk/>
            <pc:sldMk cId="546352360" sldId="598"/>
            <ac:spMk id="12" creationId="{4E40FEDE-C008-1229-4567-725C9F8A050B}"/>
          </ac:spMkLst>
        </pc:spChg>
        <pc:spChg chg="mod">
          <ac:chgData name="Yusuke Uchiyama" userId="145afaf969fa1ae9" providerId="LiveId" clId="{3573D589-4D03-4C2F-A3C0-EE6249D809CA}" dt="2025-09-13T16:26:30.501" v="6449" actId="20577"/>
          <ac:spMkLst>
            <pc:docMk/>
            <pc:sldMk cId="546352360" sldId="598"/>
            <ac:spMk id="13" creationId="{0F72407E-3211-1E9B-7381-167E0B910494}"/>
          </ac:spMkLst>
        </pc:spChg>
        <pc:spChg chg="mod">
          <ac:chgData name="Yusuke Uchiyama" userId="145afaf969fa1ae9" providerId="LiveId" clId="{3573D589-4D03-4C2F-A3C0-EE6249D809CA}" dt="2025-09-13T16:26:36.728" v="6462" actId="20577"/>
          <ac:spMkLst>
            <pc:docMk/>
            <pc:sldMk cId="546352360" sldId="598"/>
            <ac:spMk id="14" creationId="{01973E60-F9A1-089D-19F0-301B9BB46A2F}"/>
          </ac:spMkLst>
        </pc:spChg>
        <pc:spChg chg="mod">
          <ac:chgData name="Yusuke Uchiyama" userId="145afaf969fa1ae9" providerId="LiveId" clId="{3573D589-4D03-4C2F-A3C0-EE6249D809CA}" dt="2025-09-14T01:32:42.337" v="7337" actId="20577"/>
          <ac:spMkLst>
            <pc:docMk/>
            <pc:sldMk cId="546352360" sldId="598"/>
            <ac:spMk id="15" creationId="{84FB2A90-905A-317A-758E-26280546569D}"/>
          </ac:spMkLst>
        </pc:spChg>
      </pc:sldChg>
      <pc:sldChg chg="modSp mod">
        <pc:chgData name="Yusuke Uchiyama" userId="145afaf969fa1ae9" providerId="LiveId" clId="{3573D589-4D03-4C2F-A3C0-EE6249D809CA}" dt="2025-09-15T01:56:40.344" v="11207" actId="1076"/>
        <pc:sldMkLst>
          <pc:docMk/>
          <pc:sldMk cId="1104652821" sldId="599"/>
        </pc:sldMkLst>
        <pc:spChg chg="mod">
          <ac:chgData name="Yusuke Uchiyama" userId="145afaf969fa1ae9" providerId="LiveId" clId="{3573D589-4D03-4C2F-A3C0-EE6249D809CA}" dt="2025-09-14T14:31:46.522" v="10859" actId="58"/>
          <ac:spMkLst>
            <pc:docMk/>
            <pc:sldMk cId="1104652821" sldId="599"/>
            <ac:spMk id="17" creationId="{9C074E03-AF00-8712-A49A-5BE7CEAE5E72}"/>
          </ac:spMkLst>
        </pc:spChg>
        <pc:spChg chg="mod">
          <ac:chgData name="Yusuke Uchiyama" userId="145afaf969fa1ae9" providerId="LiveId" clId="{3573D589-4D03-4C2F-A3C0-EE6249D809CA}" dt="2025-09-15T01:56:40.344" v="11207" actId="1076"/>
          <ac:spMkLst>
            <pc:docMk/>
            <pc:sldMk cId="1104652821" sldId="599"/>
            <ac:spMk id="42" creationId="{54F9E312-0A73-4E9E-A006-31DEC3D99DD7}"/>
          </ac:spMkLst>
        </pc:spChg>
        <pc:spChg chg="mod">
          <ac:chgData name="Yusuke Uchiyama" userId="145afaf969fa1ae9" providerId="LiveId" clId="{3573D589-4D03-4C2F-A3C0-EE6249D809CA}" dt="2025-09-13T05:38:43.812" v="55" actId="20577"/>
          <ac:spMkLst>
            <pc:docMk/>
            <pc:sldMk cId="1104652821" sldId="599"/>
            <ac:spMk id="69" creationId="{93F6C0AF-E247-4E2D-95F3-8B764067CE92}"/>
          </ac:spMkLst>
        </pc:spChg>
      </pc:sldChg>
      <pc:sldChg chg="delSp mod ord">
        <pc:chgData name="Yusuke Uchiyama" userId="145afaf969fa1ae9" providerId="LiveId" clId="{3573D589-4D03-4C2F-A3C0-EE6249D809CA}" dt="2025-09-13T13:16:49.230" v="3916"/>
        <pc:sldMkLst>
          <pc:docMk/>
          <pc:sldMk cId="697230982" sldId="600"/>
        </pc:sldMkLst>
      </pc:sldChg>
      <pc:sldChg chg="modSp mod">
        <pc:chgData name="Yusuke Uchiyama" userId="145afaf969fa1ae9" providerId="LiveId" clId="{3573D589-4D03-4C2F-A3C0-EE6249D809CA}" dt="2025-09-15T00:53:38.159" v="10991" actId="20577"/>
        <pc:sldMkLst>
          <pc:docMk/>
          <pc:sldMk cId="448079984" sldId="601"/>
        </pc:sldMkLst>
        <pc:spChg chg="mod">
          <ac:chgData name="Yusuke Uchiyama" userId="145afaf969fa1ae9" providerId="LiveId" clId="{3573D589-4D03-4C2F-A3C0-EE6249D809CA}" dt="2025-09-15T00:53:38.159" v="10991" actId="20577"/>
          <ac:spMkLst>
            <pc:docMk/>
            <pc:sldMk cId="448079984" sldId="601"/>
            <ac:spMk id="28" creationId="{4959BE55-3F16-D4CD-09DF-0142440D14C4}"/>
          </ac:spMkLst>
        </pc:spChg>
        <pc:spChg chg="mod">
          <ac:chgData name="Yusuke Uchiyama" userId="145afaf969fa1ae9" providerId="LiveId" clId="{3573D589-4D03-4C2F-A3C0-EE6249D809CA}" dt="2025-09-14T14:35:57.616" v="10866" actId="20577"/>
          <ac:spMkLst>
            <pc:docMk/>
            <pc:sldMk cId="448079984" sldId="601"/>
            <ac:spMk id="50" creationId="{A21ED322-5984-5165-8AE2-C8782849F5AD}"/>
          </ac:spMkLst>
        </pc:spChg>
        <pc:spChg chg="mod">
          <ac:chgData name="Yusuke Uchiyama" userId="145afaf969fa1ae9" providerId="LiveId" clId="{3573D589-4D03-4C2F-A3C0-EE6249D809CA}" dt="2025-09-15T00:45:06.559" v="10959" actId="20577"/>
          <ac:spMkLst>
            <pc:docMk/>
            <pc:sldMk cId="448079984" sldId="601"/>
            <ac:spMk id="51" creationId="{6493E133-E150-D0F1-8FCA-94D4135D7E9B}"/>
          </ac:spMkLst>
        </pc:spChg>
      </pc:sldChg>
      <pc:sldChg chg="addSp delSp modSp mod">
        <pc:chgData name="Yusuke Uchiyama" userId="145afaf969fa1ae9" providerId="LiveId" clId="{3573D589-4D03-4C2F-A3C0-EE6249D809CA}" dt="2025-09-14T14:25:37.225" v="10811" actId="20577"/>
        <pc:sldMkLst>
          <pc:docMk/>
          <pc:sldMk cId="1249231369" sldId="602"/>
        </pc:sldMkLst>
        <pc:spChg chg="mod">
          <ac:chgData name="Yusuke Uchiyama" userId="145afaf969fa1ae9" providerId="LiveId" clId="{3573D589-4D03-4C2F-A3C0-EE6249D809CA}" dt="2025-09-14T14:25:37.225" v="10811" actId="20577"/>
          <ac:spMkLst>
            <pc:docMk/>
            <pc:sldMk cId="1249231369" sldId="602"/>
            <ac:spMk id="6" creationId="{69A7FE02-34CB-C5DF-5E92-7729686862FE}"/>
          </ac:spMkLst>
        </pc:spChg>
      </pc:sldChg>
      <pc:sldChg chg="del">
        <pc:chgData name="Yusuke Uchiyama" userId="145afaf969fa1ae9" providerId="LiveId" clId="{3573D589-4D03-4C2F-A3C0-EE6249D809CA}" dt="2025-09-13T05:37:23.452" v="35" actId="2696"/>
        <pc:sldMkLst>
          <pc:docMk/>
          <pc:sldMk cId="3181145592" sldId="603"/>
        </pc:sldMkLst>
      </pc:sldChg>
      <pc:sldChg chg="ord">
        <pc:chgData name="Yusuke Uchiyama" userId="145afaf969fa1ae9" providerId="LiveId" clId="{3573D589-4D03-4C2F-A3C0-EE6249D809CA}" dt="2025-09-13T05:36:18.029" v="34"/>
        <pc:sldMkLst>
          <pc:docMk/>
          <pc:sldMk cId="2792895657" sldId="604"/>
        </pc:sldMkLst>
      </pc:sldChg>
      <pc:sldChg chg="modSp mod">
        <pc:chgData name="Yusuke Uchiyama" userId="145afaf969fa1ae9" providerId="LiveId" clId="{3573D589-4D03-4C2F-A3C0-EE6249D809CA}" dt="2025-09-13T05:38:23.289" v="42" actId="1076"/>
        <pc:sldMkLst>
          <pc:docMk/>
          <pc:sldMk cId="2193141560" sldId="605"/>
        </pc:sldMkLst>
        <pc:spChg chg="mod">
          <ac:chgData name="Yusuke Uchiyama" userId="145afaf969fa1ae9" providerId="LiveId" clId="{3573D589-4D03-4C2F-A3C0-EE6249D809CA}" dt="2025-09-13T05:38:23.289" v="42" actId="1076"/>
          <ac:spMkLst>
            <pc:docMk/>
            <pc:sldMk cId="2193141560" sldId="605"/>
            <ac:spMk id="18" creationId="{9424C2EA-1EA5-4AB1-EAA1-1D15B7C34DD9}"/>
          </ac:spMkLst>
        </pc:spChg>
      </pc:sldChg>
      <pc:sldChg chg="addSp modSp mod">
        <pc:chgData name="Yusuke Uchiyama" userId="145afaf969fa1ae9" providerId="LiveId" clId="{3573D589-4D03-4C2F-A3C0-EE6249D809CA}" dt="2025-09-14T14:42:08.413" v="10882" actId="20577"/>
        <pc:sldMkLst>
          <pc:docMk/>
          <pc:sldMk cId="1624538410" sldId="606"/>
        </pc:sldMkLst>
        <pc:spChg chg="mod">
          <ac:chgData name="Yusuke Uchiyama" userId="145afaf969fa1ae9" providerId="LiveId" clId="{3573D589-4D03-4C2F-A3C0-EE6249D809CA}" dt="2025-09-13T06:55:18.538" v="423" actId="1076"/>
          <ac:spMkLst>
            <pc:docMk/>
            <pc:sldMk cId="1624538410" sldId="606"/>
            <ac:spMk id="5" creationId="{00000000-0000-0000-0000-000000000000}"/>
          </ac:spMkLst>
        </pc:spChg>
        <pc:spChg chg="mod">
          <ac:chgData name="Yusuke Uchiyama" userId="145afaf969fa1ae9" providerId="LiveId" clId="{3573D589-4D03-4C2F-A3C0-EE6249D809CA}" dt="2025-09-14T14:42:08.413" v="10882" actId="20577"/>
          <ac:spMkLst>
            <pc:docMk/>
            <pc:sldMk cId="1624538410" sldId="606"/>
            <ac:spMk id="10" creationId="{00000000-0000-0000-0000-000000000000}"/>
          </ac:spMkLst>
        </pc:spChg>
        <pc:spChg chg="mod">
          <ac:chgData name="Yusuke Uchiyama" userId="145afaf969fa1ae9" providerId="LiveId" clId="{3573D589-4D03-4C2F-A3C0-EE6249D809CA}" dt="2025-09-13T06:54:40.269" v="417" actId="20577"/>
          <ac:spMkLst>
            <pc:docMk/>
            <pc:sldMk cId="1624538410" sldId="606"/>
            <ac:spMk id="72" creationId="{CCEE6C5A-74C7-45AD-8D48-A96E66DFB27A}"/>
          </ac:spMkLst>
        </pc:spChg>
        <pc:picChg chg="mod">
          <ac:chgData name="Yusuke Uchiyama" userId="145afaf969fa1ae9" providerId="LiveId" clId="{3573D589-4D03-4C2F-A3C0-EE6249D809CA}" dt="2025-09-13T06:55:13.739" v="422" actId="1076"/>
          <ac:picMkLst>
            <pc:docMk/>
            <pc:sldMk cId="1624538410" sldId="606"/>
            <ac:picMk id="4" creationId="{00000000-0000-0000-0000-000000000000}"/>
          </ac:picMkLst>
        </pc:picChg>
        <pc:picChg chg="add mod ord">
          <ac:chgData name="Yusuke Uchiyama" userId="145afaf969fa1ae9" providerId="LiveId" clId="{3573D589-4D03-4C2F-A3C0-EE6249D809CA}" dt="2025-09-13T06:55:37.703" v="427" actId="167"/>
          <ac:picMkLst>
            <pc:docMk/>
            <pc:sldMk cId="1624538410" sldId="606"/>
            <ac:picMk id="19" creationId="{AFC2F5BB-344C-1588-86F5-287E3DCCBA13}"/>
          </ac:picMkLst>
        </pc:picChg>
        <pc:cxnChg chg="mod">
          <ac:chgData name="Yusuke Uchiyama" userId="145afaf969fa1ae9" providerId="LiveId" clId="{3573D589-4D03-4C2F-A3C0-EE6249D809CA}" dt="2025-09-13T06:55:26.358" v="425" actId="14100"/>
          <ac:cxnSpMkLst>
            <pc:docMk/>
            <pc:sldMk cId="1624538410" sldId="606"/>
            <ac:cxnSpMk id="25" creationId="{00000000-0000-0000-0000-000000000000}"/>
          </ac:cxnSpMkLst>
        </pc:cxnChg>
      </pc:sldChg>
      <pc:sldChg chg="addSp modSp add mod">
        <pc:chgData name="Yusuke Uchiyama" userId="145afaf969fa1ae9" providerId="LiveId" clId="{3573D589-4D03-4C2F-A3C0-EE6249D809CA}" dt="2025-09-13T07:31:11.844" v="491" actId="403"/>
        <pc:sldMkLst>
          <pc:docMk/>
          <pc:sldMk cId="3352272860" sldId="607"/>
        </pc:sldMkLst>
        <pc:spChg chg="mod">
          <ac:chgData name="Yusuke Uchiyama" userId="145afaf969fa1ae9" providerId="LiveId" clId="{3573D589-4D03-4C2F-A3C0-EE6249D809CA}" dt="2025-09-13T07:30:13.737" v="444" actId="20577"/>
          <ac:spMkLst>
            <pc:docMk/>
            <pc:sldMk cId="3352272860" sldId="607"/>
            <ac:spMk id="3" creationId="{1F89C285-18A0-4257-BACA-DF5B0786C643}"/>
          </ac:spMkLst>
        </pc:spChg>
        <pc:spChg chg="add mod">
          <ac:chgData name="Yusuke Uchiyama" userId="145afaf969fa1ae9" providerId="LiveId" clId="{3573D589-4D03-4C2F-A3C0-EE6249D809CA}" dt="2025-09-13T07:31:11.844" v="491" actId="403"/>
          <ac:spMkLst>
            <pc:docMk/>
            <pc:sldMk cId="3352272860" sldId="607"/>
            <ac:spMk id="15" creationId="{5E5B4786-0E7C-CCCB-D068-202C3D4B9E81}"/>
          </ac:spMkLst>
        </pc:spChg>
        <pc:spChg chg="add mod">
          <ac:chgData name="Yusuke Uchiyama" userId="145afaf969fa1ae9" providerId="LiveId" clId="{3573D589-4D03-4C2F-A3C0-EE6249D809CA}" dt="2025-09-13T07:30:25.675" v="445"/>
          <ac:spMkLst>
            <pc:docMk/>
            <pc:sldMk cId="3352272860" sldId="607"/>
            <ac:spMk id="16" creationId="{D86607F5-9608-F867-FF5E-C4B598D0FCF9}"/>
          </ac:spMkLst>
        </pc:spChg>
        <pc:spChg chg="add mod">
          <ac:chgData name="Yusuke Uchiyama" userId="145afaf969fa1ae9" providerId="LiveId" clId="{3573D589-4D03-4C2F-A3C0-EE6249D809CA}" dt="2025-09-13T07:30:39.354" v="447" actId="1076"/>
          <ac:spMkLst>
            <pc:docMk/>
            <pc:sldMk cId="3352272860" sldId="607"/>
            <ac:spMk id="17" creationId="{E88A391D-C70D-F64E-E3F5-68A2C34AE353}"/>
          </ac:spMkLst>
        </pc:spChg>
        <pc:cxnChg chg="add mod">
          <ac:chgData name="Yusuke Uchiyama" userId="145afaf969fa1ae9" providerId="LiveId" clId="{3573D589-4D03-4C2F-A3C0-EE6249D809CA}" dt="2025-09-13T07:30:39.354" v="447" actId="1076"/>
          <ac:cxnSpMkLst>
            <pc:docMk/>
            <pc:sldMk cId="3352272860" sldId="607"/>
            <ac:cxnSpMk id="20" creationId="{DCA92593-B131-9E77-2824-B73FF73FE8AE}"/>
          </ac:cxnSpMkLst>
        </pc:cxnChg>
      </pc:sldChg>
      <pc:sldChg chg="addSp modSp add mod">
        <pc:chgData name="Yusuke Uchiyama" userId="145afaf969fa1ae9" providerId="LiveId" clId="{3573D589-4D03-4C2F-A3C0-EE6249D809CA}" dt="2025-09-14T14:23:24.573" v="10809" actId="20577"/>
        <pc:sldMkLst>
          <pc:docMk/>
          <pc:sldMk cId="200163223" sldId="624"/>
        </pc:sldMkLst>
        <pc:spChg chg="mod">
          <ac:chgData name="Yusuke Uchiyama" userId="145afaf969fa1ae9" providerId="LiveId" clId="{3573D589-4D03-4C2F-A3C0-EE6249D809CA}" dt="2025-09-14T14:20:13.317" v="10697" actId="20577"/>
          <ac:spMkLst>
            <pc:docMk/>
            <pc:sldMk cId="200163223" sldId="624"/>
            <ac:spMk id="8" creationId="{9BB81D6E-4805-82B9-2F14-3B8025ACC594}"/>
          </ac:spMkLst>
        </pc:spChg>
        <pc:spChg chg="mod">
          <ac:chgData name="Yusuke Uchiyama" userId="145afaf969fa1ae9" providerId="LiveId" clId="{3573D589-4D03-4C2F-A3C0-EE6249D809CA}" dt="2025-09-14T14:23:24.573" v="10809" actId="20577"/>
          <ac:spMkLst>
            <pc:docMk/>
            <pc:sldMk cId="200163223" sldId="624"/>
            <ac:spMk id="10" creationId="{99742A68-BD67-A9CB-9B48-371B2534F3BE}"/>
          </ac:spMkLst>
        </pc:spChg>
        <pc:picChg chg="add mod">
          <ac:chgData name="Yusuke Uchiyama" userId="145afaf969fa1ae9" providerId="LiveId" clId="{3573D589-4D03-4C2F-A3C0-EE6249D809CA}" dt="2025-09-14T14:20:01.083" v="10679"/>
          <ac:picMkLst>
            <pc:docMk/>
            <pc:sldMk cId="200163223" sldId="624"/>
            <ac:picMk id="2" creationId="{D4F8565F-C9E8-CFA8-2A34-7713619A00DB}"/>
          </ac:picMkLst>
        </pc:picChg>
      </pc:sldChg>
      <pc:sldChg chg="addSp delSp modSp add mod">
        <pc:chgData name="Yusuke Uchiyama" userId="145afaf969fa1ae9" providerId="LiveId" clId="{3573D589-4D03-4C2F-A3C0-EE6249D809CA}" dt="2025-09-13T13:16:03.055" v="3914" actId="1076"/>
        <pc:sldMkLst>
          <pc:docMk/>
          <pc:sldMk cId="3972698126" sldId="1510"/>
        </pc:sldMkLst>
        <pc:spChg chg="mod">
          <ac:chgData name="Yusuke Uchiyama" userId="145afaf969fa1ae9" providerId="LiveId" clId="{3573D589-4D03-4C2F-A3C0-EE6249D809CA}" dt="2025-09-13T07:45:31.929" v="795" actId="20577"/>
          <ac:spMkLst>
            <pc:docMk/>
            <pc:sldMk cId="3972698126" sldId="1510"/>
            <ac:spMk id="2" creationId="{2A701F9C-EF0B-99AC-09CB-84B836131478}"/>
          </ac:spMkLst>
        </pc:spChg>
        <pc:spChg chg="add mod">
          <ac:chgData name="Yusuke Uchiyama" userId="145afaf969fa1ae9" providerId="LiveId" clId="{3573D589-4D03-4C2F-A3C0-EE6249D809CA}" dt="2025-09-13T13:16:03.055" v="3914" actId="1076"/>
          <ac:spMkLst>
            <pc:docMk/>
            <pc:sldMk cId="3972698126" sldId="1510"/>
            <ac:spMk id="6" creationId="{BBE1BB69-FBB4-E9B4-C736-6BA921344E24}"/>
          </ac:spMkLst>
        </pc:spChg>
        <pc:spChg chg="add mod">
          <ac:chgData name="Yusuke Uchiyama" userId="145afaf969fa1ae9" providerId="LiveId" clId="{3573D589-4D03-4C2F-A3C0-EE6249D809CA}" dt="2025-09-13T13:16:03.055" v="3914" actId="1076"/>
          <ac:spMkLst>
            <pc:docMk/>
            <pc:sldMk cId="3972698126" sldId="1510"/>
            <ac:spMk id="7" creationId="{8C0DA90C-0545-C148-E237-54CC4E2629B8}"/>
          </ac:spMkLst>
        </pc:spChg>
        <pc:spChg chg="add del mod">
          <ac:chgData name="Yusuke Uchiyama" userId="145afaf969fa1ae9" providerId="LiveId" clId="{3573D589-4D03-4C2F-A3C0-EE6249D809CA}" dt="2025-09-13T13:15:54.875" v="3913" actId="1076"/>
          <ac:spMkLst>
            <pc:docMk/>
            <pc:sldMk cId="3972698126" sldId="1510"/>
            <ac:spMk id="9" creationId="{4A4AAEB2-0935-886A-8ADC-E6A6CDA1C491}"/>
          </ac:spMkLst>
        </pc:spChg>
        <pc:spChg chg="add mod">
          <ac:chgData name="Yusuke Uchiyama" userId="145afaf969fa1ae9" providerId="LiveId" clId="{3573D589-4D03-4C2F-A3C0-EE6249D809CA}" dt="2025-09-13T13:15:41.237" v="3911" actId="1076"/>
          <ac:spMkLst>
            <pc:docMk/>
            <pc:sldMk cId="3972698126" sldId="1510"/>
            <ac:spMk id="12" creationId="{6C0BAE69-491D-50AF-491F-9756859D5D05}"/>
          </ac:spMkLst>
        </pc:spChg>
        <pc:spChg chg="mod">
          <ac:chgData name="Yusuke Uchiyama" userId="145afaf969fa1ae9" providerId="LiveId" clId="{3573D589-4D03-4C2F-A3C0-EE6249D809CA}" dt="2025-09-13T07:46:11.965" v="798" actId="1076"/>
          <ac:spMkLst>
            <pc:docMk/>
            <pc:sldMk cId="3972698126" sldId="1510"/>
            <ac:spMk id="15" creationId="{87276773-5111-E269-C883-5A79DF1E9DCC}"/>
          </ac:spMkLst>
        </pc:spChg>
        <pc:spChg chg="mod">
          <ac:chgData name="Yusuke Uchiyama" userId="145afaf969fa1ae9" providerId="LiveId" clId="{3573D589-4D03-4C2F-A3C0-EE6249D809CA}" dt="2025-09-13T07:50:00.350" v="846" actId="1076"/>
          <ac:spMkLst>
            <pc:docMk/>
            <pc:sldMk cId="3972698126" sldId="1510"/>
            <ac:spMk id="19" creationId="{77244DAF-1EBD-4E91-5FF4-88F4EA095DF3}"/>
          </ac:spMkLst>
        </pc:spChg>
        <pc:spChg chg="mod">
          <ac:chgData name="Yusuke Uchiyama" userId="145afaf969fa1ae9" providerId="LiveId" clId="{3573D589-4D03-4C2F-A3C0-EE6249D809CA}" dt="2025-09-13T07:50:00.350" v="846" actId="1076"/>
          <ac:spMkLst>
            <pc:docMk/>
            <pc:sldMk cId="3972698126" sldId="1510"/>
            <ac:spMk id="22" creationId="{8DB25242-8541-9B37-3ADE-A093D5CADAE5}"/>
          </ac:spMkLst>
        </pc:spChg>
        <pc:spChg chg="mod">
          <ac:chgData name="Yusuke Uchiyama" userId="145afaf969fa1ae9" providerId="LiveId" clId="{3573D589-4D03-4C2F-A3C0-EE6249D809CA}" dt="2025-09-13T07:50:00.350" v="846" actId="1076"/>
          <ac:spMkLst>
            <pc:docMk/>
            <pc:sldMk cId="3972698126" sldId="1510"/>
            <ac:spMk id="31" creationId="{57CD334C-0F77-0B45-662C-C6EE585895E6}"/>
          </ac:spMkLst>
        </pc:spChg>
        <pc:spChg chg="mod">
          <ac:chgData name="Yusuke Uchiyama" userId="145afaf969fa1ae9" providerId="LiveId" clId="{3573D589-4D03-4C2F-A3C0-EE6249D809CA}" dt="2025-09-13T07:50:00.350" v="846" actId="1076"/>
          <ac:spMkLst>
            <pc:docMk/>
            <pc:sldMk cId="3972698126" sldId="1510"/>
            <ac:spMk id="32" creationId="{52E74FBD-E452-A6B9-B53A-2A5CE7D31F4F}"/>
          </ac:spMkLst>
        </pc:spChg>
        <pc:picChg chg="mod">
          <ac:chgData name="Yusuke Uchiyama" userId="145afaf969fa1ae9" providerId="LiveId" clId="{3573D589-4D03-4C2F-A3C0-EE6249D809CA}" dt="2025-09-13T07:50:00.350" v="846" actId="1076"/>
          <ac:picMkLst>
            <pc:docMk/>
            <pc:sldMk cId="3972698126" sldId="1510"/>
            <ac:picMk id="8" creationId="{13EFE355-7BBB-89FA-3B29-81E3B704B42B}"/>
          </ac:picMkLst>
        </pc:picChg>
        <pc:picChg chg="mod">
          <ac:chgData name="Yusuke Uchiyama" userId="145afaf969fa1ae9" providerId="LiveId" clId="{3573D589-4D03-4C2F-A3C0-EE6249D809CA}" dt="2025-09-13T07:50:00.350" v="846" actId="1076"/>
          <ac:picMkLst>
            <pc:docMk/>
            <pc:sldMk cId="3972698126" sldId="1510"/>
            <ac:picMk id="34" creationId="{EA605F53-4128-4614-A4F0-F60E3753CBBE}"/>
          </ac:picMkLst>
        </pc:picChg>
        <pc:cxnChg chg="mod">
          <ac:chgData name="Yusuke Uchiyama" userId="145afaf969fa1ae9" providerId="LiveId" clId="{3573D589-4D03-4C2F-A3C0-EE6249D809CA}" dt="2025-09-13T07:50:00.350" v="846" actId="1076"/>
          <ac:cxnSpMkLst>
            <pc:docMk/>
            <pc:sldMk cId="3972698126" sldId="1510"/>
            <ac:cxnSpMk id="18" creationId="{998DB859-C547-791F-1E3F-95E8CCB99D81}"/>
          </ac:cxnSpMkLst>
        </pc:cxnChg>
        <pc:cxnChg chg="mod">
          <ac:chgData name="Yusuke Uchiyama" userId="145afaf969fa1ae9" providerId="LiveId" clId="{3573D589-4D03-4C2F-A3C0-EE6249D809CA}" dt="2025-09-13T07:50:00.350" v="846" actId="1076"/>
          <ac:cxnSpMkLst>
            <pc:docMk/>
            <pc:sldMk cId="3972698126" sldId="1510"/>
            <ac:cxnSpMk id="26" creationId="{A13D81AC-394C-C076-6D42-40BE85EB24CD}"/>
          </ac:cxnSpMkLst>
        </pc:cxnChg>
      </pc:sldChg>
      <pc:sldChg chg="add del">
        <pc:chgData name="Yusuke Uchiyama" userId="145afaf969fa1ae9" providerId="LiveId" clId="{3573D589-4D03-4C2F-A3C0-EE6249D809CA}" dt="2025-09-13T08:02:18.045" v="858" actId="2696"/>
        <pc:sldMkLst>
          <pc:docMk/>
          <pc:sldMk cId="548539781" sldId="1511"/>
        </pc:sldMkLst>
      </pc:sldChg>
      <pc:sldChg chg="add">
        <pc:chgData name="Yusuke Uchiyama" userId="145afaf969fa1ae9" providerId="LiveId" clId="{3573D589-4D03-4C2F-A3C0-EE6249D809CA}" dt="2025-09-13T08:02:07.131" v="855"/>
        <pc:sldMkLst>
          <pc:docMk/>
          <pc:sldMk cId="40581624" sldId="1512"/>
        </pc:sldMkLst>
      </pc:sldChg>
      <pc:sldChg chg="addSp delSp modSp add mod ord delAnim">
        <pc:chgData name="Yusuke Uchiyama" userId="145afaf969fa1ae9" providerId="LiveId" clId="{3573D589-4D03-4C2F-A3C0-EE6249D809CA}" dt="2025-09-13T12:09:38.990" v="1717" actId="1076"/>
        <pc:sldMkLst>
          <pc:docMk/>
          <pc:sldMk cId="6904561" sldId="1513"/>
        </pc:sldMkLst>
        <pc:spChg chg="add mod">
          <ac:chgData name="Yusuke Uchiyama" userId="145afaf969fa1ae9" providerId="LiveId" clId="{3573D589-4D03-4C2F-A3C0-EE6249D809CA}" dt="2025-09-13T08:57:55.358" v="1535" actId="20577"/>
          <ac:spMkLst>
            <pc:docMk/>
            <pc:sldMk cId="6904561" sldId="1513"/>
            <ac:spMk id="4" creationId="{346A1FB6-52B5-6A3C-3C8E-27165C22042B}"/>
          </ac:spMkLst>
        </pc:spChg>
        <pc:spChg chg="add mod">
          <ac:chgData name="Yusuke Uchiyama" userId="145afaf969fa1ae9" providerId="LiveId" clId="{3573D589-4D03-4C2F-A3C0-EE6249D809CA}" dt="2025-09-13T09:00:08.246" v="1581" actId="1076"/>
          <ac:spMkLst>
            <pc:docMk/>
            <pc:sldMk cId="6904561" sldId="1513"/>
            <ac:spMk id="12" creationId="{50B20AC9-08C4-6EE5-548A-4348FFAD25C4}"/>
          </ac:spMkLst>
        </pc:spChg>
        <pc:spChg chg="add mod">
          <ac:chgData name="Yusuke Uchiyama" userId="145afaf969fa1ae9" providerId="LiveId" clId="{3573D589-4D03-4C2F-A3C0-EE6249D809CA}" dt="2025-09-13T12:08:36.827" v="1679" actId="1076"/>
          <ac:spMkLst>
            <pc:docMk/>
            <pc:sldMk cId="6904561" sldId="1513"/>
            <ac:spMk id="14" creationId="{0CB60672-F4DD-C1B8-75B3-67196C430393}"/>
          </ac:spMkLst>
        </pc:spChg>
        <pc:spChg chg="add mod">
          <ac:chgData name="Yusuke Uchiyama" userId="145afaf969fa1ae9" providerId="LiveId" clId="{3573D589-4D03-4C2F-A3C0-EE6249D809CA}" dt="2025-09-13T12:09:38.990" v="1717" actId="1076"/>
          <ac:spMkLst>
            <pc:docMk/>
            <pc:sldMk cId="6904561" sldId="1513"/>
            <ac:spMk id="17" creationId="{F1F093F6-6890-8C3C-281B-329305AA7496}"/>
          </ac:spMkLst>
        </pc:spChg>
        <pc:spChg chg="mod">
          <ac:chgData name="Yusuke Uchiyama" userId="145afaf969fa1ae9" providerId="LiveId" clId="{3573D589-4D03-4C2F-A3C0-EE6249D809CA}" dt="2025-09-13T08:57:32.626" v="1445" actId="20577"/>
          <ac:spMkLst>
            <pc:docMk/>
            <pc:sldMk cId="6904561" sldId="1513"/>
            <ac:spMk id="23" creationId="{8CF3B8C1-CE9F-C484-7BFD-4FDFA5D93C25}"/>
          </ac:spMkLst>
        </pc:spChg>
        <pc:spChg chg="mod">
          <ac:chgData name="Yusuke Uchiyama" userId="145afaf969fa1ae9" providerId="LiveId" clId="{3573D589-4D03-4C2F-A3C0-EE6249D809CA}" dt="2025-09-13T12:09:00.978" v="1702" actId="57"/>
          <ac:spMkLst>
            <pc:docMk/>
            <pc:sldMk cId="6904561" sldId="1513"/>
            <ac:spMk id="36" creationId="{5BEE4CAB-6B36-A644-485C-593359AA0DDD}"/>
          </ac:spMkLst>
        </pc:spChg>
        <pc:picChg chg="add mod">
          <ac:chgData name="Yusuke Uchiyama" userId="145afaf969fa1ae9" providerId="LiveId" clId="{3573D589-4D03-4C2F-A3C0-EE6249D809CA}" dt="2025-09-13T09:00:10.589" v="1582" actId="1076"/>
          <ac:picMkLst>
            <pc:docMk/>
            <pc:sldMk cId="6904561" sldId="1513"/>
            <ac:picMk id="9" creationId="{3EC91612-9E42-EC6E-F0AD-6DBEB5B1E920}"/>
          </ac:picMkLst>
        </pc:picChg>
      </pc:sldChg>
      <pc:sldChg chg="delSp modSp add mod">
        <pc:chgData name="Yusuke Uchiyama" userId="145afaf969fa1ae9" providerId="LiveId" clId="{3573D589-4D03-4C2F-A3C0-EE6249D809CA}" dt="2025-09-15T01:51:22.922" v="11107" actId="20577"/>
        <pc:sldMkLst>
          <pc:docMk/>
          <pc:sldMk cId="3035443593" sldId="1523"/>
        </pc:sldMkLst>
        <pc:spChg chg="mod">
          <ac:chgData name="Yusuke Uchiyama" userId="145afaf969fa1ae9" providerId="LiveId" clId="{3573D589-4D03-4C2F-A3C0-EE6249D809CA}" dt="2025-09-15T01:51:22.922" v="11107" actId="20577"/>
          <ac:spMkLst>
            <pc:docMk/>
            <pc:sldMk cId="3035443593" sldId="1523"/>
            <ac:spMk id="13" creationId="{FEF7D04E-32B3-4F38-6557-9EA5CC6790E5}"/>
          </ac:spMkLst>
        </pc:spChg>
        <pc:spChg chg="mod">
          <ac:chgData name="Yusuke Uchiyama" userId="145afaf969fa1ae9" providerId="LiveId" clId="{3573D589-4D03-4C2F-A3C0-EE6249D809CA}" dt="2025-09-14T07:32:30.142" v="9824" actId="403"/>
          <ac:spMkLst>
            <pc:docMk/>
            <pc:sldMk cId="3035443593" sldId="1523"/>
            <ac:spMk id="14" creationId="{67EF9046-1AB1-CD81-6415-9EEFBBA343B6}"/>
          </ac:spMkLst>
        </pc:spChg>
        <pc:spChg chg="mod">
          <ac:chgData name="Yusuke Uchiyama" userId="145afaf969fa1ae9" providerId="LiveId" clId="{3573D589-4D03-4C2F-A3C0-EE6249D809CA}" dt="2025-09-14T15:00:31.431" v="10902" actId="1076"/>
          <ac:spMkLst>
            <pc:docMk/>
            <pc:sldMk cId="3035443593" sldId="1523"/>
            <ac:spMk id="15" creationId="{01333CC0-C250-DF37-BC79-C087381F56EA}"/>
          </ac:spMkLst>
        </pc:spChg>
        <pc:spChg chg="mod">
          <ac:chgData name="Yusuke Uchiyama" userId="145afaf969fa1ae9" providerId="LiveId" clId="{3573D589-4D03-4C2F-A3C0-EE6249D809CA}" dt="2025-09-13T13:30:34.919" v="4302" actId="1076"/>
          <ac:spMkLst>
            <pc:docMk/>
            <pc:sldMk cId="3035443593" sldId="1523"/>
            <ac:spMk id="16" creationId="{31A2D5A4-77DD-183B-1129-F0AD95DE5CAF}"/>
          </ac:spMkLst>
        </pc:spChg>
        <pc:grpChg chg="mod">
          <ac:chgData name="Yusuke Uchiyama" userId="145afaf969fa1ae9" providerId="LiveId" clId="{3573D589-4D03-4C2F-A3C0-EE6249D809CA}" dt="2025-09-13T13:29:35.282" v="4300" actId="14100"/>
          <ac:grpSpMkLst>
            <pc:docMk/>
            <pc:sldMk cId="3035443593" sldId="1523"/>
            <ac:grpSpMk id="6" creationId="{C2993677-CEC8-5E29-19E8-C1E45FBD936F}"/>
          </ac:grpSpMkLst>
        </pc:grpChg>
        <pc:picChg chg="mod">
          <ac:chgData name="Yusuke Uchiyama" userId="145afaf969fa1ae9" providerId="LiveId" clId="{3573D589-4D03-4C2F-A3C0-EE6249D809CA}" dt="2025-09-14T15:00:31.431" v="10902" actId="1076"/>
          <ac:picMkLst>
            <pc:docMk/>
            <pc:sldMk cId="3035443593" sldId="1523"/>
            <ac:picMk id="11" creationId="{5A241A65-EAF9-22D1-44A7-517B18CFEC31}"/>
          </ac:picMkLst>
        </pc:picChg>
      </pc:sldChg>
      <pc:sldChg chg="add">
        <pc:chgData name="Yusuke Uchiyama" userId="145afaf969fa1ae9" providerId="LiveId" clId="{3573D589-4D03-4C2F-A3C0-EE6249D809CA}" dt="2025-09-13T14:12:50.929" v="5260"/>
        <pc:sldMkLst>
          <pc:docMk/>
          <pc:sldMk cId="764422150" sldId="1540"/>
        </pc:sldMkLst>
      </pc:sldChg>
      <pc:sldChg chg="modSp new del mod">
        <pc:chgData name="Yusuke Uchiyama" userId="145afaf969fa1ae9" providerId="LiveId" clId="{3573D589-4D03-4C2F-A3C0-EE6249D809CA}" dt="2025-09-14T01:27:47.668" v="7254" actId="680"/>
        <pc:sldMkLst>
          <pc:docMk/>
          <pc:sldMk cId="715524407" sldId="1541"/>
        </pc:sldMkLst>
        <pc:spChg chg="mod">
          <ac:chgData name="Yusuke Uchiyama" userId="145afaf969fa1ae9" providerId="LiveId" clId="{3573D589-4D03-4C2F-A3C0-EE6249D809CA}" dt="2025-09-14T01:27:46.702" v="7253" actId="20577"/>
          <ac:spMkLst>
            <pc:docMk/>
            <pc:sldMk cId="715524407" sldId="1541"/>
            <ac:spMk id="2" creationId="{75F456AF-E822-43A6-E64C-025C07CFE9E3}"/>
          </ac:spMkLst>
        </pc:spChg>
      </pc:sldChg>
      <pc:sldChg chg="addSp delSp modSp new mod">
        <pc:chgData name="Yusuke Uchiyama" userId="145afaf969fa1ae9" providerId="LiveId" clId="{3573D589-4D03-4C2F-A3C0-EE6249D809CA}" dt="2025-09-15T03:16:00.767" v="11213" actId="20577"/>
        <pc:sldMkLst>
          <pc:docMk/>
          <pc:sldMk cId="2703703512" sldId="1541"/>
        </pc:sldMkLst>
        <pc:spChg chg="mod">
          <ac:chgData name="Yusuke Uchiyama" userId="145afaf969fa1ae9" providerId="LiveId" clId="{3573D589-4D03-4C2F-A3C0-EE6249D809CA}" dt="2025-09-14T07:31:36.245" v="9816" actId="20577"/>
          <ac:spMkLst>
            <pc:docMk/>
            <pc:sldMk cId="2703703512" sldId="1541"/>
            <ac:spMk id="2" creationId="{C5001E19-30AD-9F5C-0B0F-AC26F822EA4C}"/>
          </ac:spMkLst>
        </pc:spChg>
        <pc:spChg chg="del mod">
          <ac:chgData name="Yusuke Uchiyama" userId="145afaf969fa1ae9" providerId="LiveId" clId="{3573D589-4D03-4C2F-A3C0-EE6249D809CA}" dt="2025-09-14T08:01:01.763" v="10378" actId="21"/>
          <ac:spMkLst>
            <pc:docMk/>
            <pc:sldMk cId="2703703512" sldId="1541"/>
            <ac:spMk id="6" creationId="{9540BAF5-CFDE-E078-2D9D-22DE3A22BE26}"/>
          </ac:spMkLst>
        </pc:spChg>
        <pc:spChg chg="add mod">
          <ac:chgData name="Yusuke Uchiyama" userId="145afaf969fa1ae9" providerId="LiveId" clId="{3573D589-4D03-4C2F-A3C0-EE6249D809CA}" dt="2025-09-15T01:56:23.248" v="11206" actId="1076"/>
          <ac:spMkLst>
            <pc:docMk/>
            <pc:sldMk cId="2703703512" sldId="1541"/>
            <ac:spMk id="6" creationId="{C9368BEB-8054-9C5D-C5E4-43BED119C0AE}"/>
          </ac:spMkLst>
        </pc:spChg>
        <pc:spChg chg="add del mod">
          <ac:chgData name="Yusuke Uchiyama" userId="145afaf969fa1ae9" providerId="LiveId" clId="{3573D589-4D03-4C2F-A3C0-EE6249D809CA}" dt="2025-09-14T08:01:05.192" v="10379" actId="21"/>
          <ac:spMkLst>
            <pc:docMk/>
            <pc:sldMk cId="2703703512" sldId="1541"/>
            <ac:spMk id="11" creationId="{E0231D79-C7A6-FA7C-8567-2B4CCDABB58B}"/>
          </ac:spMkLst>
        </pc:spChg>
        <pc:spChg chg="add mod">
          <ac:chgData name="Yusuke Uchiyama" userId="145afaf969fa1ae9" providerId="LiveId" clId="{3573D589-4D03-4C2F-A3C0-EE6249D809CA}" dt="2025-09-15T00:55:27.477" v="11081" actId="1076"/>
          <ac:spMkLst>
            <pc:docMk/>
            <pc:sldMk cId="2703703512" sldId="1541"/>
            <ac:spMk id="15" creationId="{2DAD7ADE-93E8-B310-83B4-70E8AA7BFDB3}"/>
          </ac:spMkLst>
        </pc:spChg>
        <pc:graphicFrameChg chg="add mod modGraphic">
          <ac:chgData name="Yusuke Uchiyama" userId="145afaf969fa1ae9" providerId="LiveId" clId="{3573D589-4D03-4C2F-A3C0-EE6249D809CA}" dt="2025-09-15T00:55:06.096" v="11058" actId="1076"/>
          <ac:graphicFrameMkLst>
            <pc:docMk/>
            <pc:sldMk cId="2703703512" sldId="1541"/>
            <ac:graphicFrameMk id="7" creationId="{936EB4E6-7448-CE18-47B4-E6FDEC4B7E5C}"/>
          </ac:graphicFrameMkLst>
        </pc:graphicFrameChg>
        <pc:graphicFrameChg chg="add mod modGraphic">
          <ac:chgData name="Yusuke Uchiyama" userId="145afaf969fa1ae9" providerId="LiveId" clId="{3573D589-4D03-4C2F-A3C0-EE6249D809CA}" dt="2025-09-15T03:16:00.767" v="11213" actId="20577"/>
          <ac:graphicFrameMkLst>
            <pc:docMk/>
            <pc:sldMk cId="2703703512" sldId="1541"/>
            <ac:graphicFrameMk id="14" creationId="{4889AC03-35AB-A870-670A-61B5724A48C8}"/>
          </ac:graphicFrameMkLst>
        </pc:graphicFrameChg>
        <pc:picChg chg="add del mod">
          <ac:chgData name="Yusuke Uchiyama" userId="145afaf969fa1ae9" providerId="LiveId" clId="{3573D589-4D03-4C2F-A3C0-EE6249D809CA}" dt="2025-09-14T13:57:06.276" v="10506" actId="21"/>
          <ac:picMkLst>
            <pc:docMk/>
            <pc:sldMk cId="2703703512" sldId="1541"/>
            <ac:picMk id="9" creationId="{77B7EF22-E32E-200A-8D33-A9408B61A1EF}"/>
          </ac:picMkLst>
        </pc:picChg>
        <pc:picChg chg="add mod">
          <ac:chgData name="Yusuke Uchiyama" userId="145afaf969fa1ae9" providerId="LiveId" clId="{3573D589-4D03-4C2F-A3C0-EE6249D809CA}" dt="2025-09-14T14:09:16.099" v="10595" actId="1076"/>
          <ac:picMkLst>
            <pc:docMk/>
            <pc:sldMk cId="2703703512" sldId="1541"/>
            <ac:picMk id="12" creationId="{00DA8AE3-ABFB-82B1-0EE8-CAED6C66E386}"/>
          </ac:picMkLst>
        </pc:picChg>
        <pc:picChg chg="add mod">
          <ac:chgData name="Yusuke Uchiyama" userId="145afaf969fa1ae9" providerId="LiveId" clId="{3573D589-4D03-4C2F-A3C0-EE6249D809CA}" dt="2025-09-14T14:09:07.196" v="10593" actId="1076"/>
          <ac:picMkLst>
            <pc:docMk/>
            <pc:sldMk cId="2703703512" sldId="1541"/>
            <ac:picMk id="13" creationId="{6CC53BF9-5D56-D33F-FE06-7F5972273AD1}"/>
          </ac:picMkLst>
        </pc:picChg>
      </pc:sldChg>
      <pc:sldChg chg="addSp modSp new mod ord">
        <pc:chgData name="Yusuke Uchiyama" userId="145afaf969fa1ae9" providerId="LiveId" clId="{3573D589-4D03-4C2F-A3C0-EE6249D809CA}" dt="2025-09-14T07:36:14.708" v="9833"/>
        <pc:sldMkLst>
          <pc:docMk/>
          <pc:sldMk cId="3906850101" sldId="1542"/>
        </pc:sldMkLst>
        <pc:picChg chg="add">
          <ac:chgData name="Yusuke Uchiyama" userId="145afaf969fa1ae9" providerId="LiveId" clId="{3573D589-4D03-4C2F-A3C0-EE6249D809CA}" dt="2025-09-14T07:33:39.191" v="9826" actId="22"/>
          <ac:picMkLst>
            <pc:docMk/>
            <pc:sldMk cId="3906850101" sldId="1542"/>
            <ac:picMk id="8" creationId="{E38449B0-9241-EB58-EFB2-9E000878A3B6}"/>
          </ac:picMkLst>
        </pc:picChg>
        <pc:picChg chg="add mod">
          <ac:chgData name="Yusuke Uchiyama" userId="145afaf969fa1ae9" providerId="LiveId" clId="{3573D589-4D03-4C2F-A3C0-EE6249D809CA}" dt="2025-09-14T07:36:14.708" v="9833"/>
          <ac:picMkLst>
            <pc:docMk/>
            <pc:sldMk cId="3906850101" sldId="1542"/>
            <ac:picMk id="9" creationId="{15BA96BB-8DB6-D523-AD3C-1D89E4B3EAB5}"/>
          </ac:picMkLst>
        </pc:picChg>
      </pc:sldChg>
      <pc:sldChg chg="addSp new mod">
        <pc:chgData name="Yusuke Uchiyama" userId="145afaf969fa1ae9" providerId="LiveId" clId="{3573D589-4D03-4C2F-A3C0-EE6249D809CA}" dt="2025-09-14T07:34:14.069" v="9828" actId="22"/>
        <pc:sldMkLst>
          <pc:docMk/>
          <pc:sldMk cId="4270267594" sldId="1543"/>
        </pc:sldMkLst>
        <pc:picChg chg="add">
          <ac:chgData name="Yusuke Uchiyama" userId="145afaf969fa1ae9" providerId="LiveId" clId="{3573D589-4D03-4C2F-A3C0-EE6249D809CA}" dt="2025-09-14T07:34:14.069" v="9828" actId="22"/>
          <ac:picMkLst>
            <pc:docMk/>
            <pc:sldMk cId="4270267594" sldId="1543"/>
            <ac:picMk id="8" creationId="{41F5CC98-7799-04EC-CE32-3F71FE03C5C9}"/>
          </ac:picMkLst>
        </pc:picChg>
      </pc:sldChg>
      <pc:sldChg chg="addSp modSp new mod">
        <pc:chgData name="Yusuke Uchiyama" userId="145afaf969fa1ae9" providerId="LiveId" clId="{3573D589-4D03-4C2F-A3C0-EE6249D809CA}" dt="2025-09-14T14:14:27.652" v="10636" actId="1076"/>
        <pc:sldMkLst>
          <pc:docMk/>
          <pc:sldMk cId="152608362" sldId="1544"/>
        </pc:sldMkLst>
        <pc:picChg chg="add mod">
          <ac:chgData name="Yusuke Uchiyama" userId="145afaf969fa1ae9" providerId="LiveId" clId="{3573D589-4D03-4C2F-A3C0-EE6249D809CA}" dt="2025-09-14T14:14:27.652" v="10636" actId="1076"/>
          <ac:picMkLst>
            <pc:docMk/>
            <pc:sldMk cId="152608362" sldId="1544"/>
            <ac:picMk id="8" creationId="{BD362720-5EF0-10F2-E9FA-3646F730CA7A}"/>
          </ac:picMkLst>
        </pc:picChg>
        <pc:picChg chg="add mod">
          <ac:chgData name="Yusuke Uchiyama" userId="145afaf969fa1ae9" providerId="LiveId" clId="{3573D589-4D03-4C2F-A3C0-EE6249D809CA}" dt="2025-09-14T07:36:22.299" v="9834"/>
          <ac:picMkLst>
            <pc:docMk/>
            <pc:sldMk cId="152608362" sldId="1544"/>
            <ac:picMk id="9" creationId="{4DDA2C92-5FD6-BA87-6154-AE8A87E0A041}"/>
          </ac:picMkLst>
        </pc:picChg>
      </pc:sldChg>
    </pc:docChg>
  </pc:docChgLst>
  <pc:docChgLst>
    <pc:chgData name="Yusuke Uchiyama" userId="145afaf969fa1ae9" providerId="LiveId" clId="{8DA8F7F8-1A63-4483-BCFA-22CC77006ABC}"/>
    <pc:docChg chg="undo custSel addSld delSld modSld sldOrd">
      <pc:chgData name="Yusuke Uchiyama" userId="145afaf969fa1ae9" providerId="LiveId" clId="{8DA8F7F8-1A63-4483-BCFA-22CC77006ABC}" dt="2025-09-12T06:11:37.143" v="1118" actId="20577"/>
      <pc:docMkLst>
        <pc:docMk/>
      </pc:docMkLst>
      <pc:sldChg chg="modSp mod">
        <pc:chgData name="Yusuke Uchiyama" userId="145afaf969fa1ae9" providerId="LiveId" clId="{8DA8F7F8-1A63-4483-BCFA-22CC77006ABC}" dt="2025-09-12T05:32:33.846" v="86" actId="20577"/>
        <pc:sldMkLst>
          <pc:docMk/>
          <pc:sldMk cId="1978103249" sldId="256"/>
        </pc:sldMkLst>
        <pc:spChg chg="mod">
          <ac:chgData name="Yusuke Uchiyama" userId="145afaf969fa1ae9" providerId="LiveId" clId="{8DA8F7F8-1A63-4483-BCFA-22CC77006ABC}" dt="2025-09-12T05:31:05.673" v="4" actId="1076"/>
          <ac:spMkLst>
            <pc:docMk/>
            <pc:sldMk cId="1978103249" sldId="256"/>
            <ac:spMk id="2" creationId="{406BAD00-E3ED-497D-AC10-5947B511D213}"/>
          </ac:spMkLst>
        </pc:spChg>
        <pc:spChg chg="mod">
          <ac:chgData name="Yusuke Uchiyama" userId="145afaf969fa1ae9" providerId="LiveId" clId="{8DA8F7F8-1A63-4483-BCFA-22CC77006ABC}" dt="2025-09-12T05:32:33.846" v="86" actId="20577"/>
          <ac:spMkLst>
            <pc:docMk/>
            <pc:sldMk cId="1978103249" sldId="256"/>
            <ac:spMk id="3" creationId="{D5067E6E-F6EF-4CFE-A318-8A8724646C47}"/>
          </ac:spMkLst>
        </pc:spChg>
      </pc:sldChg>
      <pc:sldChg chg="del">
        <pc:chgData name="Yusuke Uchiyama" userId="145afaf969fa1ae9" providerId="LiveId" clId="{8DA8F7F8-1A63-4483-BCFA-22CC77006ABC}" dt="2025-09-12T06:00:30.480" v="820" actId="2696"/>
        <pc:sldMkLst>
          <pc:docMk/>
          <pc:sldMk cId="1170696304" sldId="268"/>
        </pc:sldMkLst>
      </pc:sldChg>
      <pc:sldChg chg="del">
        <pc:chgData name="Yusuke Uchiyama" userId="145afaf969fa1ae9" providerId="LiveId" clId="{8DA8F7F8-1A63-4483-BCFA-22CC77006ABC}" dt="2025-09-12T05:32:40.644" v="88" actId="2696"/>
        <pc:sldMkLst>
          <pc:docMk/>
          <pc:sldMk cId="136315497" sldId="287"/>
        </pc:sldMkLst>
      </pc:sldChg>
      <pc:sldChg chg="del">
        <pc:chgData name="Yusuke Uchiyama" userId="145afaf969fa1ae9" providerId="LiveId" clId="{8DA8F7F8-1A63-4483-BCFA-22CC77006ABC}" dt="2025-09-12T05:35:25.368" v="105" actId="2696"/>
        <pc:sldMkLst>
          <pc:docMk/>
          <pc:sldMk cId="943718922" sldId="288"/>
        </pc:sldMkLst>
      </pc:sldChg>
      <pc:sldChg chg="del">
        <pc:chgData name="Yusuke Uchiyama" userId="145afaf969fa1ae9" providerId="LiveId" clId="{8DA8F7F8-1A63-4483-BCFA-22CC77006ABC}" dt="2025-09-12T05:32:45.445" v="90" actId="2696"/>
        <pc:sldMkLst>
          <pc:docMk/>
          <pc:sldMk cId="1461710787" sldId="425"/>
        </pc:sldMkLst>
      </pc:sldChg>
      <pc:sldChg chg="modSp del mod">
        <pc:chgData name="Yusuke Uchiyama" userId="145afaf969fa1ae9" providerId="LiveId" clId="{8DA8F7F8-1A63-4483-BCFA-22CC77006ABC}" dt="2025-09-12T06:01:09.270" v="824" actId="2696"/>
        <pc:sldMkLst>
          <pc:docMk/>
          <pc:sldMk cId="1506972453" sldId="435"/>
        </pc:sldMkLst>
      </pc:sldChg>
      <pc:sldChg chg="del">
        <pc:chgData name="Yusuke Uchiyama" userId="145afaf969fa1ae9" providerId="LiveId" clId="{8DA8F7F8-1A63-4483-BCFA-22CC77006ABC}" dt="2025-09-12T05:41:05.372" v="141" actId="2696"/>
        <pc:sldMkLst>
          <pc:docMk/>
          <pc:sldMk cId="2461187312" sldId="452"/>
        </pc:sldMkLst>
      </pc:sldChg>
      <pc:sldChg chg="del">
        <pc:chgData name="Yusuke Uchiyama" userId="145afaf969fa1ae9" providerId="LiveId" clId="{8DA8F7F8-1A63-4483-BCFA-22CC77006ABC}" dt="2025-09-12T05:42:36.985" v="143" actId="2696"/>
        <pc:sldMkLst>
          <pc:docMk/>
          <pc:sldMk cId="4027724426" sldId="454"/>
        </pc:sldMkLst>
      </pc:sldChg>
      <pc:sldChg chg="modSp del mod">
        <pc:chgData name="Yusuke Uchiyama" userId="145afaf969fa1ae9" providerId="LiveId" clId="{8DA8F7F8-1A63-4483-BCFA-22CC77006ABC}" dt="2025-09-12T05:56:57.572" v="775" actId="2696"/>
        <pc:sldMkLst>
          <pc:docMk/>
          <pc:sldMk cId="1233700413" sldId="459"/>
        </pc:sldMkLst>
      </pc:sldChg>
      <pc:sldChg chg="addSp modSp add mod ord">
        <pc:chgData name="Yusuke Uchiyama" userId="145afaf969fa1ae9" providerId="LiveId" clId="{8DA8F7F8-1A63-4483-BCFA-22CC77006ABC}" dt="2025-09-12T05:52:31.550" v="721" actId="14838"/>
        <pc:sldMkLst>
          <pc:docMk/>
          <pc:sldMk cId="1277060902" sldId="460"/>
        </pc:sldMkLst>
        <pc:spChg chg="add mod">
          <ac:chgData name="Yusuke Uchiyama" userId="145afaf969fa1ae9" providerId="LiveId" clId="{8DA8F7F8-1A63-4483-BCFA-22CC77006ABC}" dt="2025-09-12T05:52:31.550" v="721" actId="14838"/>
          <ac:spMkLst>
            <pc:docMk/>
            <pc:sldMk cId="1277060902" sldId="460"/>
            <ac:spMk id="7" creationId="{467BDDF8-FEC5-BBFE-DD78-284242728683}"/>
          </ac:spMkLst>
        </pc:spChg>
        <pc:spChg chg="mod">
          <ac:chgData name="Yusuke Uchiyama" userId="145afaf969fa1ae9" providerId="LiveId" clId="{8DA8F7F8-1A63-4483-BCFA-22CC77006ABC}" dt="2025-09-12T05:37:02.716" v="122" actId="1076"/>
          <ac:spMkLst>
            <pc:docMk/>
            <pc:sldMk cId="1277060902" sldId="460"/>
            <ac:spMk id="19" creationId="{43CCA32D-6B28-2399-294D-85550E7B82A9}"/>
          </ac:spMkLst>
        </pc:spChg>
        <pc:spChg chg="mod">
          <ac:chgData name="Yusuke Uchiyama" userId="145afaf969fa1ae9" providerId="LiveId" clId="{8DA8F7F8-1A63-4483-BCFA-22CC77006ABC}" dt="2025-09-12T05:37:02.716" v="122" actId="1076"/>
          <ac:spMkLst>
            <pc:docMk/>
            <pc:sldMk cId="1277060902" sldId="460"/>
            <ac:spMk id="20" creationId="{65FB0341-925F-2B34-60AD-93AFAAA0E375}"/>
          </ac:spMkLst>
        </pc:spChg>
        <pc:spChg chg="mod">
          <ac:chgData name="Yusuke Uchiyama" userId="145afaf969fa1ae9" providerId="LiveId" clId="{8DA8F7F8-1A63-4483-BCFA-22CC77006ABC}" dt="2025-09-12T05:37:02.716" v="122" actId="1076"/>
          <ac:spMkLst>
            <pc:docMk/>
            <pc:sldMk cId="1277060902" sldId="460"/>
            <ac:spMk id="21" creationId="{2DE9F7C9-D06A-5372-8156-9E08B6153D8A}"/>
          </ac:spMkLst>
        </pc:spChg>
        <pc:spChg chg="mod">
          <ac:chgData name="Yusuke Uchiyama" userId="145afaf969fa1ae9" providerId="LiveId" clId="{8DA8F7F8-1A63-4483-BCFA-22CC77006ABC}" dt="2025-09-12T05:52:00.862" v="694" actId="14838"/>
          <ac:spMkLst>
            <pc:docMk/>
            <pc:sldMk cId="1277060902" sldId="460"/>
            <ac:spMk id="22" creationId="{0804A02E-9B08-197D-1B0F-841938876E7A}"/>
          </ac:spMkLst>
        </pc:spChg>
        <pc:spChg chg="mod">
          <ac:chgData name="Yusuke Uchiyama" userId="145afaf969fa1ae9" providerId="LiveId" clId="{8DA8F7F8-1A63-4483-BCFA-22CC77006ABC}" dt="2025-09-12T05:37:06.825" v="123" actId="1076"/>
          <ac:spMkLst>
            <pc:docMk/>
            <pc:sldMk cId="1277060902" sldId="460"/>
            <ac:spMk id="24" creationId="{52CDB108-802A-CB13-0DB5-0A982EFB8CC2}"/>
          </ac:spMkLst>
        </pc:spChg>
        <pc:spChg chg="mod">
          <ac:chgData name="Yusuke Uchiyama" userId="145afaf969fa1ae9" providerId="LiveId" clId="{8DA8F7F8-1A63-4483-BCFA-22CC77006ABC}" dt="2025-09-12T05:52:31.550" v="721" actId="14838"/>
          <ac:spMkLst>
            <pc:docMk/>
            <pc:sldMk cId="1277060902" sldId="460"/>
            <ac:spMk id="27" creationId="{B84EE765-39D4-44D4-B4B9-B6EF3FF50490}"/>
          </ac:spMkLst>
        </pc:spChg>
        <pc:picChg chg="mod">
          <ac:chgData name="Yusuke Uchiyama" userId="145afaf969fa1ae9" providerId="LiveId" clId="{8DA8F7F8-1A63-4483-BCFA-22CC77006ABC}" dt="2025-09-12T05:37:02.716" v="122" actId="1076"/>
          <ac:picMkLst>
            <pc:docMk/>
            <pc:sldMk cId="1277060902" sldId="460"/>
            <ac:picMk id="1028" creationId="{CF0E4869-1BAB-7EB0-89F3-8BD6A4F1435F}"/>
          </ac:picMkLst>
        </pc:picChg>
        <pc:cxnChg chg="mod">
          <ac:chgData name="Yusuke Uchiyama" userId="145afaf969fa1ae9" providerId="LiveId" clId="{8DA8F7F8-1A63-4483-BCFA-22CC77006ABC}" dt="2025-09-12T05:37:02.716" v="122" actId="1076"/>
          <ac:cxnSpMkLst>
            <pc:docMk/>
            <pc:sldMk cId="1277060902" sldId="460"/>
            <ac:cxnSpMk id="8" creationId="{50C47AA6-38BC-CA18-2085-A45BA7EA8891}"/>
          </ac:cxnSpMkLst>
        </pc:cxnChg>
        <pc:cxnChg chg="mod">
          <ac:chgData name="Yusuke Uchiyama" userId="145afaf969fa1ae9" providerId="LiveId" clId="{8DA8F7F8-1A63-4483-BCFA-22CC77006ABC}" dt="2025-09-12T05:37:02.716" v="122" actId="1076"/>
          <ac:cxnSpMkLst>
            <pc:docMk/>
            <pc:sldMk cId="1277060902" sldId="460"/>
            <ac:cxnSpMk id="16" creationId="{A89A9B50-9344-81F7-BE27-C4A0F09BB18C}"/>
          </ac:cxnSpMkLst>
        </pc:cxnChg>
      </pc:sldChg>
      <pc:sldChg chg="del">
        <pc:chgData name="Yusuke Uchiyama" userId="145afaf969fa1ae9" providerId="LiveId" clId="{8DA8F7F8-1A63-4483-BCFA-22CC77006ABC}" dt="2025-09-12T05:32:43.137" v="89" actId="2696"/>
        <pc:sldMkLst>
          <pc:docMk/>
          <pc:sldMk cId="341688309" sldId="462"/>
        </pc:sldMkLst>
      </pc:sldChg>
      <pc:sldChg chg="delSp modSp mod">
        <pc:chgData name="Yusuke Uchiyama" userId="145afaf969fa1ae9" providerId="LiveId" clId="{8DA8F7F8-1A63-4483-BCFA-22CC77006ABC}" dt="2025-09-12T06:08:57.997" v="986" actId="1076"/>
        <pc:sldMkLst>
          <pc:docMk/>
          <pc:sldMk cId="1349721620" sldId="476"/>
        </pc:sldMkLst>
        <pc:spChg chg="mod">
          <ac:chgData name="Yusuke Uchiyama" userId="145afaf969fa1ae9" providerId="LiveId" clId="{8DA8F7F8-1A63-4483-BCFA-22CC77006ABC}" dt="2025-09-12T06:08:57.997" v="986" actId="1076"/>
          <ac:spMkLst>
            <pc:docMk/>
            <pc:sldMk cId="1349721620" sldId="476"/>
            <ac:spMk id="24" creationId="{36770161-F092-4D14-0D98-E9E2480319A6}"/>
          </ac:spMkLst>
        </pc:spChg>
        <pc:spChg chg="mod">
          <ac:chgData name="Yusuke Uchiyama" userId="145afaf969fa1ae9" providerId="LiveId" clId="{8DA8F7F8-1A63-4483-BCFA-22CC77006ABC}" dt="2025-09-12T06:06:36.829" v="881" actId="1038"/>
          <ac:spMkLst>
            <pc:docMk/>
            <pc:sldMk cId="1349721620" sldId="476"/>
            <ac:spMk id="30" creationId="{010B1C8A-11DD-C112-67C6-C43E1607FBBA}"/>
          </ac:spMkLst>
        </pc:spChg>
        <pc:spChg chg="mod">
          <ac:chgData name="Yusuke Uchiyama" userId="145afaf969fa1ae9" providerId="LiveId" clId="{8DA8F7F8-1A63-4483-BCFA-22CC77006ABC}" dt="2025-09-12T06:07:02.203" v="893" actId="1038"/>
          <ac:spMkLst>
            <pc:docMk/>
            <pc:sldMk cId="1349721620" sldId="476"/>
            <ac:spMk id="43" creationId="{48FFC6A6-652A-85B0-9980-F342D187193D}"/>
          </ac:spMkLst>
        </pc:spChg>
        <pc:spChg chg="mod">
          <ac:chgData name="Yusuke Uchiyama" userId="145afaf969fa1ae9" providerId="LiveId" clId="{8DA8F7F8-1A63-4483-BCFA-22CC77006ABC}" dt="2025-09-12T06:06:46.515" v="882" actId="14100"/>
          <ac:spMkLst>
            <pc:docMk/>
            <pc:sldMk cId="1349721620" sldId="476"/>
            <ac:spMk id="44" creationId="{4CFF89C3-A590-87F9-8CA0-C4CDC699E3F3}"/>
          </ac:spMkLst>
        </pc:spChg>
        <pc:spChg chg="mod">
          <ac:chgData name="Yusuke Uchiyama" userId="145afaf969fa1ae9" providerId="LiveId" clId="{8DA8F7F8-1A63-4483-BCFA-22CC77006ABC}" dt="2025-09-12T06:07:38.753" v="898" actId="1076"/>
          <ac:spMkLst>
            <pc:docMk/>
            <pc:sldMk cId="1349721620" sldId="476"/>
            <ac:spMk id="75" creationId="{0727B915-F3A9-2386-CCDD-29D45C35B8DB}"/>
          </ac:spMkLst>
        </pc:spChg>
        <pc:spChg chg="mod">
          <ac:chgData name="Yusuke Uchiyama" userId="145afaf969fa1ae9" providerId="LiveId" clId="{8DA8F7F8-1A63-4483-BCFA-22CC77006ABC}" dt="2025-09-12T06:08:14.597" v="913" actId="1038"/>
          <ac:spMkLst>
            <pc:docMk/>
            <pc:sldMk cId="1349721620" sldId="476"/>
            <ac:spMk id="79" creationId="{5550C664-FEA2-462D-85E7-2B32C3F35914}"/>
          </ac:spMkLst>
        </pc:spChg>
        <pc:cxnChg chg="mod">
          <ac:chgData name="Yusuke Uchiyama" userId="145afaf969fa1ae9" providerId="LiveId" clId="{8DA8F7F8-1A63-4483-BCFA-22CC77006ABC}" dt="2025-09-12T06:08:14.597" v="913" actId="1038"/>
          <ac:cxnSpMkLst>
            <pc:docMk/>
            <pc:sldMk cId="1349721620" sldId="476"/>
            <ac:cxnSpMk id="22" creationId="{7480D90D-09DD-74D8-C321-7F577501EE52}"/>
          </ac:cxnSpMkLst>
        </pc:cxnChg>
        <pc:cxnChg chg="mod">
          <ac:chgData name="Yusuke Uchiyama" userId="145afaf969fa1ae9" providerId="LiveId" clId="{8DA8F7F8-1A63-4483-BCFA-22CC77006ABC}" dt="2025-09-12T06:06:36.829" v="881" actId="1038"/>
          <ac:cxnSpMkLst>
            <pc:docMk/>
            <pc:sldMk cId="1349721620" sldId="476"/>
            <ac:cxnSpMk id="29" creationId="{47D730F7-08E7-BF83-8E10-611BB1BDA9F4}"/>
          </ac:cxnSpMkLst>
        </pc:cxnChg>
        <pc:cxnChg chg="mod">
          <ac:chgData name="Yusuke Uchiyama" userId="145afaf969fa1ae9" providerId="LiveId" clId="{8DA8F7F8-1A63-4483-BCFA-22CC77006ABC}" dt="2025-09-12T06:06:57.262" v="883" actId="14100"/>
          <ac:cxnSpMkLst>
            <pc:docMk/>
            <pc:sldMk cId="1349721620" sldId="476"/>
            <ac:cxnSpMk id="42" creationId="{1148004D-77C7-4392-8CF1-0D52C43653AF}"/>
          </ac:cxnSpMkLst>
        </pc:cxnChg>
        <pc:cxnChg chg="mod">
          <ac:chgData name="Yusuke Uchiyama" userId="145afaf969fa1ae9" providerId="LiveId" clId="{8DA8F7F8-1A63-4483-BCFA-22CC77006ABC}" dt="2025-09-12T06:07:41.992" v="899" actId="14100"/>
          <ac:cxnSpMkLst>
            <pc:docMk/>
            <pc:sldMk cId="1349721620" sldId="476"/>
            <ac:cxnSpMk id="74" creationId="{CE045408-B4D1-0FFF-2A63-6883D94B967D}"/>
          </ac:cxnSpMkLst>
        </pc:cxnChg>
      </pc:sldChg>
      <pc:sldChg chg="add del">
        <pc:chgData name="Yusuke Uchiyama" userId="145afaf969fa1ae9" providerId="LiveId" clId="{8DA8F7F8-1A63-4483-BCFA-22CC77006ABC}" dt="2025-09-12T05:44:33.507" v="241" actId="2696"/>
        <pc:sldMkLst>
          <pc:docMk/>
          <pc:sldMk cId="2929510085" sldId="478"/>
        </pc:sldMkLst>
      </pc:sldChg>
      <pc:sldChg chg="add del ord">
        <pc:chgData name="Yusuke Uchiyama" userId="145afaf969fa1ae9" providerId="LiveId" clId="{8DA8F7F8-1A63-4483-BCFA-22CC77006ABC}" dt="2025-09-12T05:37:53.829" v="126" actId="2696"/>
        <pc:sldMkLst>
          <pc:docMk/>
          <pc:sldMk cId="92812505" sldId="494"/>
        </pc:sldMkLst>
      </pc:sldChg>
      <pc:sldChg chg="addSp delSp modSp mod ord">
        <pc:chgData name="Yusuke Uchiyama" userId="145afaf969fa1ae9" providerId="LiveId" clId="{8DA8F7F8-1A63-4483-BCFA-22CC77006ABC}" dt="2025-09-12T06:11:22.157" v="1093"/>
        <pc:sldMkLst>
          <pc:docMk/>
          <pc:sldMk cId="3026590664" sldId="518"/>
        </pc:sldMkLst>
        <pc:cxnChg chg="mod">
          <ac:chgData name="Yusuke Uchiyama" userId="145afaf969fa1ae9" providerId="LiveId" clId="{8DA8F7F8-1A63-4483-BCFA-22CC77006ABC}" dt="2025-09-12T06:10:43.137" v="1091" actId="14100"/>
          <ac:cxnSpMkLst>
            <pc:docMk/>
            <pc:sldMk cId="3026590664" sldId="518"/>
            <ac:cxnSpMk id="11" creationId="{416EE5D7-E459-4E67-87A7-000D8E4AD86F}"/>
          </ac:cxnSpMkLst>
        </pc:cxnChg>
        <pc:cxnChg chg="mod">
          <ac:chgData name="Yusuke Uchiyama" userId="145afaf969fa1ae9" providerId="LiveId" clId="{8DA8F7F8-1A63-4483-BCFA-22CC77006ABC}" dt="2025-09-12T06:10:40.828" v="1090" actId="14100"/>
          <ac:cxnSpMkLst>
            <pc:docMk/>
            <pc:sldMk cId="3026590664" sldId="518"/>
            <ac:cxnSpMk id="18" creationId="{8F842F43-F108-4A09-A771-7F6A761AF7DC}"/>
          </ac:cxnSpMkLst>
        </pc:cxnChg>
      </pc:sldChg>
      <pc:sldChg chg="del">
        <pc:chgData name="Yusuke Uchiyama" userId="145afaf969fa1ae9" providerId="LiveId" clId="{8DA8F7F8-1A63-4483-BCFA-22CC77006ABC}" dt="2025-09-12T06:05:24.522" v="856" actId="2696"/>
        <pc:sldMkLst>
          <pc:docMk/>
          <pc:sldMk cId="1023743039" sldId="519"/>
        </pc:sldMkLst>
      </pc:sldChg>
      <pc:sldChg chg="del">
        <pc:chgData name="Yusuke Uchiyama" userId="145afaf969fa1ae9" providerId="LiveId" clId="{8DA8F7F8-1A63-4483-BCFA-22CC77006ABC}" dt="2025-09-12T05:33:35" v="99" actId="2696"/>
        <pc:sldMkLst>
          <pc:docMk/>
          <pc:sldMk cId="3281254838" sldId="523"/>
        </pc:sldMkLst>
      </pc:sldChg>
      <pc:sldChg chg="addSp modSp mod">
        <pc:chgData name="Yusuke Uchiyama" userId="145afaf969fa1ae9" providerId="LiveId" clId="{8DA8F7F8-1A63-4483-BCFA-22CC77006ABC}" dt="2025-09-12T05:49:31.325" v="678" actId="1035"/>
        <pc:sldMkLst>
          <pc:docMk/>
          <pc:sldMk cId="4111704959" sldId="524"/>
        </pc:sldMkLst>
        <pc:spChg chg="add mod">
          <ac:chgData name="Yusuke Uchiyama" userId="145afaf969fa1ae9" providerId="LiveId" clId="{8DA8F7F8-1A63-4483-BCFA-22CC77006ABC}" dt="2025-09-12T05:49:31.325" v="678" actId="1035"/>
          <ac:spMkLst>
            <pc:docMk/>
            <pc:sldMk cId="4111704959" sldId="524"/>
            <ac:spMk id="6" creationId="{32079124-19DA-4913-EB1C-2C6476549216}"/>
          </ac:spMkLst>
        </pc:spChg>
        <pc:spChg chg="mod">
          <ac:chgData name="Yusuke Uchiyama" userId="145afaf969fa1ae9" providerId="LiveId" clId="{8DA8F7F8-1A63-4483-BCFA-22CC77006ABC}" dt="2025-09-12T05:47:28.072" v="381" actId="1076"/>
          <ac:spMkLst>
            <pc:docMk/>
            <pc:sldMk cId="4111704959" sldId="524"/>
            <ac:spMk id="9" creationId="{2E360037-C6E7-4178-B5B9-BE3EF7213E1B}"/>
          </ac:spMkLst>
        </pc:spChg>
      </pc:sldChg>
      <pc:sldChg chg="del">
        <pc:chgData name="Yusuke Uchiyama" userId="145afaf969fa1ae9" providerId="LiveId" clId="{8DA8F7F8-1A63-4483-BCFA-22CC77006ABC}" dt="2025-09-12T05:33:27.344" v="95" actId="2696"/>
        <pc:sldMkLst>
          <pc:docMk/>
          <pc:sldMk cId="2599145183" sldId="527"/>
        </pc:sldMkLst>
      </pc:sldChg>
      <pc:sldChg chg="addSp delSp modSp mod">
        <pc:chgData name="Yusuke Uchiyama" userId="145afaf969fa1ae9" providerId="LiveId" clId="{8DA8F7F8-1A63-4483-BCFA-22CC77006ABC}" dt="2025-09-12T06:00:04.799" v="818" actId="1076"/>
        <pc:sldMkLst>
          <pc:docMk/>
          <pc:sldMk cId="3090867755" sldId="535"/>
        </pc:sldMkLst>
        <pc:picChg chg="add mod">
          <ac:chgData name="Yusuke Uchiyama" userId="145afaf969fa1ae9" providerId="LiveId" clId="{8DA8F7F8-1A63-4483-BCFA-22CC77006ABC}" dt="2025-09-12T06:00:04.799" v="818" actId="1076"/>
          <ac:picMkLst>
            <pc:docMk/>
            <pc:sldMk cId="3090867755" sldId="535"/>
            <ac:picMk id="8" creationId="{EE273AE9-4400-880E-AFC5-7423A45A53F8}"/>
          </ac:picMkLst>
        </pc:picChg>
      </pc:sldChg>
      <pc:sldChg chg="ord">
        <pc:chgData name="Yusuke Uchiyama" userId="145afaf969fa1ae9" providerId="LiveId" clId="{8DA8F7F8-1A63-4483-BCFA-22CC77006ABC}" dt="2025-09-12T05:33:19.896" v="94"/>
        <pc:sldMkLst>
          <pc:docMk/>
          <pc:sldMk cId="3566733356" sldId="539"/>
        </pc:sldMkLst>
      </pc:sldChg>
      <pc:sldChg chg="del">
        <pc:chgData name="Yusuke Uchiyama" userId="145afaf969fa1ae9" providerId="LiveId" clId="{8DA8F7F8-1A63-4483-BCFA-22CC77006ABC}" dt="2025-09-12T05:33:32.703" v="97" actId="2696"/>
        <pc:sldMkLst>
          <pc:docMk/>
          <pc:sldMk cId="1338449776" sldId="553"/>
        </pc:sldMkLst>
      </pc:sldChg>
      <pc:sldChg chg="del">
        <pc:chgData name="Yusuke Uchiyama" userId="145afaf969fa1ae9" providerId="LiveId" clId="{8DA8F7F8-1A63-4483-BCFA-22CC77006ABC}" dt="2025-09-12T05:33:39.126" v="101" actId="2696"/>
        <pc:sldMkLst>
          <pc:docMk/>
          <pc:sldMk cId="3620123607" sldId="558"/>
        </pc:sldMkLst>
      </pc:sldChg>
      <pc:sldChg chg="ord">
        <pc:chgData name="Yusuke Uchiyama" userId="145afaf969fa1ae9" providerId="LiveId" clId="{8DA8F7F8-1A63-4483-BCFA-22CC77006ABC}" dt="2025-09-12T05:33:19.896" v="94"/>
        <pc:sldMkLst>
          <pc:docMk/>
          <pc:sldMk cId="1470099917" sldId="559"/>
        </pc:sldMkLst>
      </pc:sldChg>
      <pc:sldChg chg="del">
        <pc:chgData name="Yusuke Uchiyama" userId="145afaf969fa1ae9" providerId="LiveId" clId="{8DA8F7F8-1A63-4483-BCFA-22CC77006ABC}" dt="2025-09-12T05:33:36.316" v="100" actId="2696"/>
        <pc:sldMkLst>
          <pc:docMk/>
          <pc:sldMk cId="1477087774" sldId="560"/>
        </pc:sldMkLst>
      </pc:sldChg>
      <pc:sldChg chg="modSp del mod ord">
        <pc:chgData name="Yusuke Uchiyama" userId="145afaf969fa1ae9" providerId="LiveId" clId="{8DA8F7F8-1A63-4483-BCFA-22CC77006ABC}" dt="2025-09-12T05:59:47.574" v="813" actId="2696"/>
        <pc:sldMkLst>
          <pc:docMk/>
          <pc:sldMk cId="2104485927" sldId="566"/>
        </pc:sldMkLst>
      </pc:sldChg>
      <pc:sldChg chg="del">
        <pc:chgData name="Yusuke Uchiyama" userId="145afaf969fa1ae9" providerId="LiveId" clId="{8DA8F7F8-1A63-4483-BCFA-22CC77006ABC}" dt="2025-09-12T05:37:13.997" v="124" actId="2696"/>
        <pc:sldMkLst>
          <pc:docMk/>
          <pc:sldMk cId="202733946" sldId="568"/>
        </pc:sldMkLst>
      </pc:sldChg>
      <pc:sldChg chg="del ord">
        <pc:chgData name="Yusuke Uchiyama" userId="145afaf969fa1ae9" providerId="LiveId" clId="{8DA8F7F8-1A63-4483-BCFA-22CC77006ABC}" dt="2025-09-12T05:35:34.761" v="108" actId="2696"/>
        <pc:sldMkLst>
          <pc:docMk/>
          <pc:sldMk cId="3803087155" sldId="570"/>
        </pc:sldMkLst>
      </pc:sldChg>
      <pc:sldChg chg="del">
        <pc:chgData name="Yusuke Uchiyama" userId="145afaf969fa1ae9" providerId="LiveId" clId="{8DA8F7F8-1A63-4483-BCFA-22CC77006ABC}" dt="2025-09-12T05:33:30.838" v="96" actId="2696"/>
        <pc:sldMkLst>
          <pc:docMk/>
          <pc:sldMk cId="2270507816" sldId="571"/>
        </pc:sldMkLst>
      </pc:sldChg>
      <pc:sldChg chg="del">
        <pc:chgData name="Yusuke Uchiyama" userId="145afaf969fa1ae9" providerId="LiveId" clId="{8DA8F7F8-1A63-4483-BCFA-22CC77006ABC}" dt="2025-09-12T05:32:36.997" v="87" actId="2696"/>
        <pc:sldMkLst>
          <pc:docMk/>
          <pc:sldMk cId="1552196789" sldId="572"/>
        </pc:sldMkLst>
      </pc:sldChg>
      <pc:sldChg chg="del">
        <pc:chgData name="Yusuke Uchiyama" userId="145afaf969fa1ae9" providerId="LiveId" clId="{8DA8F7F8-1A63-4483-BCFA-22CC77006ABC}" dt="2025-09-12T05:58:17.911" v="807" actId="2696"/>
        <pc:sldMkLst>
          <pc:docMk/>
          <pc:sldMk cId="3042171616" sldId="573"/>
        </pc:sldMkLst>
      </pc:sldChg>
      <pc:sldChg chg="addSp modSp mod">
        <pc:chgData name="Yusuke Uchiyama" userId="145afaf969fa1ae9" providerId="LiveId" clId="{8DA8F7F8-1A63-4483-BCFA-22CC77006ABC}" dt="2025-09-12T05:48:11.720" v="450" actId="1036"/>
        <pc:sldMkLst>
          <pc:docMk/>
          <pc:sldMk cId="773769114" sldId="574"/>
        </pc:sldMkLst>
        <pc:spChg chg="mod">
          <ac:chgData name="Yusuke Uchiyama" userId="145afaf969fa1ae9" providerId="LiveId" clId="{8DA8F7F8-1A63-4483-BCFA-22CC77006ABC}" dt="2025-09-12T05:45:19.136" v="261" actId="20577"/>
          <ac:spMkLst>
            <pc:docMk/>
            <pc:sldMk cId="773769114" sldId="574"/>
            <ac:spMk id="2" creationId="{E94B34A4-8D7A-4A2C-B1D3-53BA76576076}"/>
          </ac:spMkLst>
        </pc:spChg>
        <pc:spChg chg="mod">
          <ac:chgData name="Yusuke Uchiyama" userId="145afaf969fa1ae9" providerId="LiveId" clId="{8DA8F7F8-1A63-4483-BCFA-22CC77006ABC}" dt="2025-09-12T05:47:10.805" v="380" actId="20577"/>
          <ac:spMkLst>
            <pc:docMk/>
            <pc:sldMk cId="773769114" sldId="574"/>
            <ac:spMk id="6" creationId="{C06AFA6C-C45B-A79B-ED4A-6F52386F444E}"/>
          </ac:spMkLst>
        </pc:spChg>
        <pc:spChg chg="add mod">
          <ac:chgData name="Yusuke Uchiyama" userId="145afaf969fa1ae9" providerId="LiveId" clId="{8DA8F7F8-1A63-4483-BCFA-22CC77006ABC}" dt="2025-09-12T05:48:11.720" v="450" actId="1036"/>
          <ac:spMkLst>
            <pc:docMk/>
            <pc:sldMk cId="773769114" sldId="574"/>
            <ac:spMk id="9" creationId="{E5A2B872-5E15-CE3A-349B-44CF80D477BB}"/>
          </ac:spMkLst>
        </pc:spChg>
      </pc:sldChg>
      <pc:sldChg chg="del">
        <pc:chgData name="Yusuke Uchiyama" userId="145afaf969fa1ae9" providerId="LiveId" clId="{8DA8F7F8-1A63-4483-BCFA-22CC77006ABC}" dt="2025-09-12T06:04:46.387" v="855" actId="2696"/>
        <pc:sldMkLst>
          <pc:docMk/>
          <pc:sldMk cId="2143145615" sldId="575"/>
        </pc:sldMkLst>
      </pc:sldChg>
      <pc:sldChg chg="del">
        <pc:chgData name="Yusuke Uchiyama" userId="145afaf969fa1ae9" providerId="LiveId" clId="{8DA8F7F8-1A63-4483-BCFA-22CC77006ABC}" dt="2025-09-12T05:33:33.802" v="98" actId="2696"/>
        <pc:sldMkLst>
          <pc:docMk/>
          <pc:sldMk cId="3330490966" sldId="578"/>
        </pc:sldMkLst>
      </pc:sldChg>
      <pc:sldChg chg="modSp mod">
        <pc:chgData name="Yusuke Uchiyama" userId="145afaf969fa1ae9" providerId="LiveId" clId="{8DA8F7F8-1A63-4483-BCFA-22CC77006ABC}" dt="2025-09-12T06:11:37.143" v="1118" actId="20577"/>
        <pc:sldMkLst>
          <pc:docMk/>
          <pc:sldMk cId="2384818692" sldId="580"/>
        </pc:sldMkLst>
        <pc:spChg chg="mod">
          <ac:chgData name="Yusuke Uchiyama" userId="145afaf969fa1ae9" providerId="LiveId" clId="{8DA8F7F8-1A63-4483-BCFA-22CC77006ABC}" dt="2025-09-12T06:11:37.143" v="1118" actId="20577"/>
          <ac:spMkLst>
            <pc:docMk/>
            <pc:sldMk cId="2384818692" sldId="580"/>
            <ac:spMk id="7" creationId="{C008E862-C6D9-9206-4750-1AF3C251450E}"/>
          </ac:spMkLst>
        </pc:spChg>
      </pc:sldChg>
      <pc:sldChg chg="add del">
        <pc:chgData name="Yusuke Uchiyama" userId="145afaf969fa1ae9" providerId="LiveId" clId="{8DA8F7F8-1A63-4483-BCFA-22CC77006ABC}" dt="2025-09-12T05:38:19.094" v="130" actId="2696"/>
        <pc:sldMkLst>
          <pc:docMk/>
          <pc:sldMk cId="1969919256" sldId="589"/>
        </pc:sldMkLst>
      </pc:sldChg>
      <pc:sldChg chg="del">
        <pc:chgData name="Yusuke Uchiyama" userId="145afaf969fa1ae9" providerId="LiveId" clId="{8DA8F7F8-1A63-4483-BCFA-22CC77006ABC}" dt="2025-09-12T06:00:26.215" v="819" actId="2696"/>
        <pc:sldMkLst>
          <pc:docMk/>
          <pc:sldMk cId="3467524314" sldId="590"/>
        </pc:sldMkLst>
      </pc:sldChg>
      <pc:sldChg chg="del">
        <pc:chgData name="Yusuke Uchiyama" userId="145afaf969fa1ae9" providerId="LiveId" clId="{8DA8F7F8-1A63-4483-BCFA-22CC77006ABC}" dt="2025-09-12T05:39:13.508" v="137" actId="2696"/>
        <pc:sldMkLst>
          <pc:docMk/>
          <pc:sldMk cId="1339141183" sldId="594"/>
        </pc:sldMkLst>
      </pc:sldChg>
      <pc:sldChg chg="del">
        <pc:chgData name="Yusuke Uchiyama" userId="145afaf969fa1ae9" providerId="LiveId" clId="{8DA8F7F8-1A63-4483-BCFA-22CC77006ABC}" dt="2025-09-12T05:53:22.350" v="724" actId="2696"/>
        <pc:sldMkLst>
          <pc:docMk/>
          <pc:sldMk cId="3525691584" sldId="595"/>
        </pc:sldMkLst>
      </pc:sldChg>
      <pc:sldChg chg="add ord">
        <pc:chgData name="Yusuke Uchiyama" userId="145afaf969fa1ae9" providerId="LiveId" clId="{8DA8F7F8-1A63-4483-BCFA-22CC77006ABC}" dt="2025-09-12T05:57:59.192" v="806"/>
        <pc:sldMkLst>
          <pc:docMk/>
          <pc:sldMk cId="1104652821" sldId="599"/>
        </pc:sldMkLst>
      </pc:sldChg>
      <pc:sldChg chg="add">
        <pc:chgData name="Yusuke Uchiyama" userId="145afaf969fa1ae9" providerId="LiveId" clId="{8DA8F7F8-1A63-4483-BCFA-22CC77006ABC}" dt="2025-09-12T05:38:13.338" v="127"/>
        <pc:sldMkLst>
          <pc:docMk/>
          <pc:sldMk cId="697230982" sldId="600"/>
        </pc:sldMkLst>
      </pc:sldChg>
      <pc:sldChg chg="delSp modSp add mod ord">
        <pc:chgData name="Yusuke Uchiyama" userId="145afaf969fa1ae9" providerId="LiveId" clId="{8DA8F7F8-1A63-4483-BCFA-22CC77006ABC}" dt="2025-09-12T05:39:11.168" v="136" actId="1076"/>
        <pc:sldMkLst>
          <pc:docMk/>
          <pc:sldMk cId="448079984" sldId="601"/>
        </pc:sldMkLst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10" creationId="{C8F6055A-12FB-1502-2EB7-DE188604BA83}"/>
          </ac:spMkLst>
        </pc:spChg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20" creationId="{92AB5D7E-3818-6B7A-092B-43AC8E6F7E7B}"/>
          </ac:spMkLst>
        </pc:spChg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21" creationId="{118D9D3C-7AE1-0A1F-F91B-BBF9BEAFBD49}"/>
          </ac:spMkLst>
        </pc:spChg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26" creationId="{B4E83D1C-97EB-B9C1-9E47-DE26E848C3AD}"/>
          </ac:spMkLst>
        </pc:spChg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29" creationId="{6B34D62D-9AF7-7AD0-8F65-BF9F51303D0D}"/>
          </ac:spMkLst>
        </pc:spChg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38" creationId="{03E23E1A-B1E3-0CF3-407F-A81126454C52}"/>
          </ac:spMkLst>
        </pc:spChg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39" creationId="{5B565CE8-794E-E204-FEDB-9F9E03C0F8A3}"/>
          </ac:spMkLst>
        </pc:spChg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40" creationId="{ABCD8BE3-A91E-0B9C-666E-9F633C2124FA}"/>
          </ac:spMkLst>
        </pc:spChg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43" creationId="{23B8C34A-63DC-AF41-01CC-F9EFCA194EBF}"/>
          </ac:spMkLst>
        </pc:spChg>
        <pc:spChg chg="mod">
          <ac:chgData name="Yusuke Uchiyama" userId="145afaf969fa1ae9" providerId="LiveId" clId="{8DA8F7F8-1A63-4483-BCFA-22CC77006ABC}" dt="2025-09-12T05:39:11.168" v="136" actId="1076"/>
          <ac:spMkLst>
            <pc:docMk/>
            <pc:sldMk cId="448079984" sldId="601"/>
            <ac:spMk id="47" creationId="{7153DC47-3D30-F2BE-56A7-34AA0B2BE6B9}"/>
          </ac:spMkLst>
        </pc:spChg>
      </pc:sldChg>
      <pc:sldChg chg="add ord">
        <pc:chgData name="Yusuke Uchiyama" userId="145afaf969fa1ae9" providerId="LiveId" clId="{8DA8F7F8-1A63-4483-BCFA-22CC77006ABC}" dt="2025-09-12T05:41:04.021" v="140"/>
        <pc:sldMkLst>
          <pc:docMk/>
          <pc:sldMk cId="1249231369" sldId="602"/>
        </pc:sldMkLst>
      </pc:sldChg>
      <pc:sldChg chg="add">
        <pc:chgData name="Yusuke Uchiyama" userId="145afaf969fa1ae9" providerId="LiveId" clId="{8DA8F7F8-1A63-4483-BCFA-22CC77006ABC}" dt="2025-09-12T05:42:35.752" v="142"/>
        <pc:sldMkLst>
          <pc:docMk/>
          <pc:sldMk cId="3181145592" sldId="603"/>
        </pc:sldMkLst>
      </pc:sldChg>
      <pc:sldChg chg="addSp modSp add mod ord">
        <pc:chgData name="Yusuke Uchiyama" userId="145afaf969fa1ae9" providerId="LiveId" clId="{8DA8F7F8-1A63-4483-BCFA-22CC77006ABC}" dt="2025-09-12T05:53:08.024" v="723"/>
        <pc:sldMkLst>
          <pc:docMk/>
          <pc:sldMk cId="2792895657" sldId="604"/>
        </pc:sldMkLst>
        <pc:spChg chg="add mod">
          <ac:chgData name="Yusuke Uchiyama" userId="145afaf969fa1ae9" providerId="LiveId" clId="{8DA8F7F8-1A63-4483-BCFA-22CC77006ABC}" dt="2025-09-12T05:44:31.900" v="240" actId="1076"/>
          <ac:spMkLst>
            <pc:docMk/>
            <pc:sldMk cId="2792895657" sldId="604"/>
            <ac:spMk id="6" creationId="{6F3C27A8-8E38-C84D-9B50-F56A9110E965}"/>
          </ac:spMkLst>
        </pc:spChg>
        <pc:spChg chg="add mod">
          <ac:chgData name="Yusuke Uchiyama" userId="145afaf969fa1ae9" providerId="LiveId" clId="{8DA8F7F8-1A63-4483-BCFA-22CC77006ABC}" dt="2025-09-12T05:44:14.145" v="238" actId="20577"/>
          <ac:spMkLst>
            <pc:docMk/>
            <pc:sldMk cId="2792895657" sldId="604"/>
            <ac:spMk id="7" creationId="{B1A957A5-38C7-E6C3-441D-E8AA20E79870}"/>
          </ac:spMkLst>
        </pc:spChg>
        <pc:spChg chg="mod">
          <ac:chgData name="Yusuke Uchiyama" userId="145afaf969fa1ae9" providerId="LiveId" clId="{8DA8F7F8-1A63-4483-BCFA-22CC77006ABC}" dt="2025-09-12T05:44:27.429" v="239" actId="1076"/>
          <ac:spMkLst>
            <pc:docMk/>
            <pc:sldMk cId="2792895657" sldId="604"/>
            <ac:spMk id="8" creationId="{F2C995ED-6462-BE19-0F3E-C84AB7F6C81C}"/>
          </ac:spMkLst>
        </pc:spChg>
      </pc:sldChg>
      <pc:sldChg chg="addSp delSp modSp add mod delAnim">
        <pc:chgData name="Yusuke Uchiyama" userId="145afaf969fa1ae9" providerId="LiveId" clId="{8DA8F7F8-1A63-4483-BCFA-22CC77006ABC}" dt="2025-09-12T05:57:24.135" v="804" actId="20577"/>
        <pc:sldMkLst>
          <pc:docMk/>
          <pc:sldMk cId="2193141560" sldId="605"/>
        </pc:sldMkLst>
        <pc:spChg chg="mod">
          <ac:chgData name="Yusuke Uchiyama" userId="145afaf969fa1ae9" providerId="LiveId" clId="{8DA8F7F8-1A63-4483-BCFA-22CC77006ABC}" dt="2025-09-12T05:57:24.135" v="804" actId="20577"/>
          <ac:spMkLst>
            <pc:docMk/>
            <pc:sldMk cId="2193141560" sldId="605"/>
            <ac:spMk id="2" creationId="{4BFA48D5-1DC4-8F27-959B-8A2DD3A5FB86}"/>
          </ac:spMkLst>
        </pc:spChg>
        <pc:spChg chg="add mod">
          <ac:chgData name="Yusuke Uchiyama" userId="145afaf969fa1ae9" providerId="LiveId" clId="{8DA8F7F8-1A63-4483-BCFA-22CC77006ABC}" dt="2025-09-12T05:55:12.309" v="768" actId="1076"/>
          <ac:spMkLst>
            <pc:docMk/>
            <pc:sldMk cId="2193141560" sldId="605"/>
            <ac:spMk id="18" creationId="{9424C2EA-1EA5-4AB1-EAA1-1D15B7C34DD9}"/>
          </ac:spMkLst>
        </pc:spChg>
      </pc:sldChg>
      <pc:sldChg chg="modSp add mod">
        <pc:chgData name="Yusuke Uchiyama" userId="145afaf969fa1ae9" providerId="LiveId" clId="{8DA8F7F8-1A63-4483-BCFA-22CC77006ABC}" dt="2025-09-12T06:01:29.742" v="854" actId="20577"/>
        <pc:sldMkLst>
          <pc:docMk/>
          <pc:sldMk cId="1624538410" sldId="606"/>
        </pc:sldMkLst>
        <pc:spChg chg="mod">
          <ac:chgData name="Yusuke Uchiyama" userId="145afaf969fa1ae9" providerId="LiveId" clId="{8DA8F7F8-1A63-4483-BCFA-22CC77006ABC}" dt="2025-09-12T06:01:29.742" v="854" actId="20577"/>
          <ac:spMkLst>
            <pc:docMk/>
            <pc:sldMk cId="1624538410" sldId="606"/>
            <ac:spMk id="72" creationId="{CCEE6C5A-74C7-45AD-8D48-A96E66DFB27A}"/>
          </ac:spMkLst>
        </pc:spChg>
      </pc:sldChg>
      <pc:sldMasterChg chg="delSldLayout">
        <pc:chgData name="Yusuke Uchiyama" userId="145afaf969fa1ae9" providerId="LiveId" clId="{8DA8F7F8-1A63-4483-BCFA-22CC77006ABC}" dt="2025-09-12T05:33:36.316" v="100" actId="2696"/>
        <pc:sldMasterMkLst>
          <pc:docMk/>
          <pc:sldMasterMk cId="2146924357" sldId="2147483892"/>
        </pc:sldMasterMkLst>
        <pc:sldLayoutChg chg="del">
          <pc:chgData name="Yusuke Uchiyama" userId="145afaf969fa1ae9" providerId="LiveId" clId="{8DA8F7F8-1A63-4483-BCFA-22CC77006ABC}" dt="2025-09-12T05:33:36.316" v="100" actId="2696"/>
          <pc:sldLayoutMkLst>
            <pc:docMk/>
            <pc:sldMasterMk cId="2146924357" sldId="2147483892"/>
            <pc:sldLayoutMk cId="3565430900" sldId="214748391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1DCB5-67D5-4CA9-ADB0-0C1150528279}" type="datetimeFigureOut">
              <a:rPr kumimoji="1" lang="ja-JP" altLang="en-US" smtClean="0"/>
              <a:t>2025/9/15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77900" y="1241425"/>
            <a:ext cx="48387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646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8151E-2A25-4A58-A9CB-36484F9B24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63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2pPr>
    <a:lvl3pPr marL="804652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3pPr>
    <a:lvl4pPr marL="1206977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4pPr>
    <a:lvl5pPr marL="1609302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5pPr>
    <a:lvl6pPr marL="2011628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6pPr>
    <a:lvl7pPr marL="2413954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7pPr>
    <a:lvl8pPr marL="2816279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8pPr>
    <a:lvl9pPr marL="3218605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348" y="770467"/>
            <a:ext cx="8760618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008" spc="-95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55" y="4206876"/>
            <a:ext cx="7497913" cy="1645920"/>
          </a:xfrm>
        </p:spPr>
        <p:txBody>
          <a:bodyPr>
            <a:normAutofit/>
          </a:bodyPr>
          <a:lstStyle>
            <a:lvl1pPr marL="0" indent="0" algn="l">
              <a:buNone/>
              <a:defRPr sz="2549">
                <a:solidFill>
                  <a:schemeClr val="bg1"/>
                </a:solidFill>
                <a:latin typeface="+mn-lt"/>
              </a:defRPr>
            </a:lvl1pPr>
            <a:lvl2pPr marL="364098" indent="0" algn="ctr">
              <a:buNone/>
              <a:defRPr sz="2230"/>
            </a:lvl2pPr>
            <a:lvl3pPr marL="728196" indent="0" algn="ctr">
              <a:buNone/>
              <a:defRPr sz="1911"/>
            </a:lvl3pPr>
            <a:lvl4pPr marL="1092295" indent="0" algn="ctr">
              <a:buNone/>
              <a:defRPr sz="1593"/>
            </a:lvl4pPr>
            <a:lvl5pPr marL="1456393" indent="0" algn="ctr">
              <a:buNone/>
              <a:defRPr sz="1593"/>
            </a:lvl5pPr>
            <a:lvl6pPr marL="1820491" indent="0" algn="ctr">
              <a:buNone/>
              <a:defRPr sz="1593"/>
            </a:lvl6pPr>
            <a:lvl7pPr marL="2184589" indent="0" algn="ctr">
              <a:buNone/>
              <a:defRPr sz="1593"/>
            </a:lvl7pPr>
            <a:lvl8pPr marL="2548687" indent="0" algn="ctr">
              <a:buNone/>
              <a:defRPr sz="1593"/>
            </a:lvl8pPr>
            <a:lvl9pPr marL="2912786" indent="0" algn="ctr">
              <a:buNone/>
              <a:defRPr sz="159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7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4" y="1297064"/>
            <a:ext cx="8760309" cy="4656423"/>
          </a:xfrm>
        </p:spPr>
        <p:txBody>
          <a:bodyPr>
            <a:noAutofit/>
          </a:bodyPr>
          <a:lstStyle>
            <a:lvl1pPr marL="286980" indent="-286980">
              <a:buFont typeface="Wingdings" panose="05000000000000000000" pitchFamily="2" charset="2"/>
              <a:buChar char="l"/>
              <a:defRPr sz="2230"/>
            </a:lvl1pPr>
            <a:lvl2pPr marL="495578" indent="-208598">
              <a:buFont typeface="Wingdings" panose="05000000000000000000" pitchFamily="2" charset="2"/>
              <a:buChar char="p"/>
              <a:tabLst>
                <a:tab pos="217448" algn="l"/>
              </a:tabLst>
              <a:defRPr sz="1593"/>
            </a:lvl2pPr>
            <a:lvl3pPr marL="495578" indent="-259167">
              <a:defRPr sz="1434"/>
            </a:lvl3pPr>
            <a:lvl4pPr marL="643494" indent="-147916">
              <a:buFont typeface="Wingdings" panose="05000000000000000000" pitchFamily="2" charset="2"/>
              <a:buChar char="n"/>
              <a:defRPr sz="1274"/>
            </a:lvl4pPr>
            <a:lvl5pPr marL="782558" indent="-108724"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29576" y="5623430"/>
            <a:ext cx="1458906" cy="1397039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円/楕円 6"/>
          <p:cNvSpPr/>
          <p:nvPr userDrawn="1"/>
        </p:nvSpPr>
        <p:spPr>
          <a:xfrm>
            <a:off x="9282481" y="6309320"/>
            <a:ext cx="546061" cy="5040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26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>
                <a:ln w="13970">
                  <a:solidFill>
                    <a:schemeClr val="tx1"/>
                  </a:solidFill>
                </a:ln>
                <a:effectLst>
                  <a:outerShdw blurRad="38100" dir="3000000" algn="tl" rotWithShape="0">
                    <a:prstClr val="black">
                      <a:alpha val="70000"/>
                    </a:prst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ll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w Cen MT" pitchFamily="34" charset="0"/>
              </a:defRPr>
            </a:lvl1pPr>
          </a:lstStyle>
          <a:p>
            <a:r>
              <a:rPr lang="en-US" altLang="ja-JP"/>
              <a:t>September 15, 2025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w Cen MT" pitchFamily="34" charset="0"/>
              </a:defRPr>
            </a:lvl1pPr>
          </a:lstStyle>
          <a:p>
            <a:r>
              <a:rPr lang="en-US" altLang="ja-JP"/>
              <a:t>Yusuke UCHIYAMA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116712" y="6401222"/>
            <a:ext cx="877598" cy="412155"/>
          </a:xfrm>
        </p:spPr>
        <p:txBody>
          <a:bodyPr/>
          <a:lstStyle>
            <a:lvl1pPr algn="ctr">
              <a:defRPr sz="2400"/>
            </a:lvl1pPr>
          </a:lstStyle>
          <a:p>
            <a:fld id="{FE3142B1-8B9C-44C5-98DB-93E5C0870CF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1206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268288" indent="-268288">
              <a:buClr>
                <a:schemeClr val="accent1"/>
              </a:buClr>
              <a:buSzPct val="90000"/>
              <a:buFont typeface="Spica Neue P Light" panose="02000303000000000000" pitchFamily="2" charset="-128"/>
              <a:buChar char="▎"/>
              <a:defRPr sz="440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2025/3/21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JPS 2025 spring, Y.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06542" y="14445"/>
            <a:ext cx="1088571" cy="823655"/>
          </a:xfrm>
        </p:spPr>
        <p:txBody>
          <a:bodyPr/>
          <a:lstStyle>
            <a:lvl1pPr>
              <a:defRPr sz="5400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C7DDFF36-C93E-469D-A54B-0D5EE71AF2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699"/>
            <a:ext cx="8729972" cy="4859039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4CF33F-4CBD-A4AD-0F82-0A697F0CB4B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65338" y="6858000"/>
            <a:ext cx="914400" cy="9144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65594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268288" indent="-268288">
              <a:buClr>
                <a:schemeClr val="accent1"/>
              </a:buClr>
              <a:buSzPct val="90000"/>
              <a:buFont typeface="Spica Neue P Light" panose="02000303000000000000" pitchFamily="2" charset="-128"/>
              <a:buChar char="▎"/>
              <a:defRPr sz="4400">
                <a:solidFill>
                  <a:schemeClr val="tx2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06542" y="14445"/>
            <a:ext cx="1088571" cy="823655"/>
          </a:xfrm>
        </p:spPr>
        <p:txBody>
          <a:bodyPr/>
          <a:lstStyle>
            <a:lvl1pPr>
              <a:defRPr sz="5400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C7DDFF36-C93E-469D-A54B-0D5EE71AF2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699"/>
            <a:ext cx="8729972" cy="4859039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9815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47" y="767419"/>
            <a:ext cx="8759381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008" b="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353" y="4204209"/>
            <a:ext cx="7496366" cy="1645920"/>
          </a:xfrm>
        </p:spPr>
        <p:txBody>
          <a:bodyPr anchor="t">
            <a:normAutofit/>
          </a:bodyPr>
          <a:lstStyle>
            <a:lvl1pPr marL="0" indent="0">
              <a:buNone/>
              <a:defRPr sz="2549">
                <a:solidFill>
                  <a:schemeClr val="tx1"/>
                </a:solidFill>
                <a:latin typeface="+mj-lt"/>
              </a:defRPr>
            </a:lvl1pPr>
            <a:lvl2pPr marL="364098" indent="0">
              <a:buNone/>
              <a:defRPr sz="1434">
                <a:solidFill>
                  <a:schemeClr val="tx1">
                    <a:tint val="75000"/>
                  </a:schemeClr>
                </a:solidFill>
              </a:defRPr>
            </a:lvl2pPr>
            <a:lvl3pPr marL="728196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3pPr>
            <a:lvl4pPr marL="1092295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4pPr>
            <a:lvl5pPr marL="1456393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5pPr>
            <a:lvl6pPr marL="1820491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6pPr>
            <a:lvl7pPr marL="2184589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7pPr>
            <a:lvl8pPr marL="2548687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8pPr>
            <a:lvl9pPr marL="2912786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7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4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6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495" y="5418668"/>
            <a:ext cx="8759381" cy="613283"/>
          </a:xfrm>
        </p:spPr>
        <p:txBody>
          <a:bodyPr anchor="b">
            <a:normAutofit/>
          </a:bodyPr>
          <a:lstStyle>
            <a:lvl1pPr>
              <a:defRPr sz="2549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906000" cy="53309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637"/>
              </a:spcBef>
              <a:buNone/>
              <a:defRPr sz="254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4098" indent="0">
              <a:buNone/>
              <a:defRPr sz="2230"/>
            </a:lvl2pPr>
            <a:lvl3pPr marL="728196" indent="0">
              <a:buNone/>
              <a:defRPr sz="1911"/>
            </a:lvl3pPr>
            <a:lvl4pPr marL="1092295" indent="0">
              <a:buNone/>
              <a:defRPr sz="1593"/>
            </a:lvl4pPr>
            <a:lvl5pPr marL="1456393" indent="0">
              <a:buNone/>
              <a:defRPr sz="1593"/>
            </a:lvl5pPr>
            <a:lvl6pPr marL="1820491" indent="0">
              <a:buNone/>
              <a:defRPr sz="1593"/>
            </a:lvl6pPr>
            <a:lvl7pPr marL="2184589" indent="0">
              <a:buNone/>
              <a:defRPr sz="1593"/>
            </a:lvl7pPr>
            <a:lvl8pPr marL="2548687" indent="0">
              <a:buNone/>
              <a:defRPr sz="1593"/>
            </a:lvl8pPr>
            <a:lvl9pPr marL="2912786" indent="0">
              <a:buNone/>
              <a:defRPr sz="159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784" y="5909735"/>
            <a:ext cx="7498842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15">
                <a:solidFill>
                  <a:srgbClr val="262626"/>
                </a:solidFill>
              </a:defRPr>
            </a:lvl1pPr>
            <a:lvl2pPr marL="364098" indent="0">
              <a:buNone/>
              <a:defRPr sz="955"/>
            </a:lvl2pPr>
            <a:lvl3pPr marL="728196" indent="0">
              <a:buNone/>
              <a:defRPr sz="796"/>
            </a:lvl3pPr>
            <a:lvl4pPr marL="1092295" indent="0">
              <a:buNone/>
              <a:defRPr sz="717"/>
            </a:lvl4pPr>
            <a:lvl5pPr marL="1456393" indent="0">
              <a:buNone/>
              <a:defRPr sz="717"/>
            </a:lvl5pPr>
            <a:lvl6pPr marL="1820491" indent="0">
              <a:buNone/>
              <a:defRPr sz="717"/>
            </a:lvl6pPr>
            <a:lvl7pPr marL="2184589" indent="0">
              <a:buNone/>
              <a:defRPr sz="717"/>
            </a:lvl7pPr>
            <a:lvl8pPr marL="2548687" indent="0">
              <a:buNone/>
              <a:defRPr sz="717"/>
            </a:lvl8pPr>
            <a:lvl9pPr marL="2912786" indent="0">
              <a:buNone/>
              <a:defRPr sz="71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93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1297064"/>
            <a:ext cx="3789045" cy="4656423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1297064"/>
            <a:ext cx="3789045" cy="4654329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1865" y="0"/>
            <a:ext cx="28741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708250"/>
            <a:ext cx="4953000" cy="4168162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120690" y="1708250"/>
            <a:ext cx="2589981" cy="4168162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533996" y="486000"/>
            <a:ext cx="6068842" cy="1080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2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839" y="0"/>
            <a:ext cx="33031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12391" y="542282"/>
            <a:ext cx="2748915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185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762001"/>
            <a:ext cx="4953000" cy="4572000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712391" y="2691685"/>
            <a:ext cx="2748915" cy="2970746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0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213" y="331158"/>
            <a:ext cx="8752880" cy="823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784" y="1297062"/>
            <a:ext cx="8737401" cy="485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</a:t>
            </a:r>
            <a:r>
              <a:rPr lang="ja-JP" altLang="en-US" dirty="0"/>
              <a:t>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  <a:r>
              <a:rPr lang="en-US" altLang="ja-JP" dirty="0" err="1"/>
              <a:t>ffff</a:t>
            </a:r>
            <a:endParaRPr lang="ja-JP" altLang="en-US" dirty="0"/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13" y="6412447"/>
            <a:ext cx="33432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213" y="6554697"/>
            <a:ext cx="4086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1485" y="-9544"/>
            <a:ext cx="1284515" cy="8236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400" b="0">
                <a:ln>
                  <a:noFill/>
                </a:ln>
                <a:solidFill>
                  <a:schemeClr val="accent1">
                    <a:alpha val="47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6" r:id="rId3"/>
    <p:sldLayoutId id="2147483899" r:id="rId4"/>
    <p:sldLayoutId id="2147483900" r:id="rId5"/>
    <p:sldLayoutId id="2147483903" r:id="rId6"/>
    <p:sldLayoutId id="2147483907" r:id="rId7"/>
    <p:sldLayoutId id="2147483908" r:id="rId8"/>
    <p:sldLayoutId id="2147483909" r:id="rId9"/>
    <p:sldLayoutId id="2147483867" r:id="rId10"/>
    <p:sldLayoutId id="2147483912" r:id="rId11"/>
    <p:sldLayoutId id="2147483913" r:id="rId12"/>
  </p:sldLayoutIdLst>
  <p:hf hdr="0"/>
  <p:txStyles>
    <p:titleStyle>
      <a:lvl1pPr algn="l" defTabSz="728196" rtl="0" eaLnBrk="1" latinLnBrk="0" hangingPunct="1">
        <a:lnSpc>
          <a:spcPct val="85000"/>
        </a:lnSpc>
        <a:spcBef>
          <a:spcPct val="0"/>
        </a:spcBef>
        <a:buNone/>
        <a:defRPr kumimoji="1" sz="4300" kern="1200" spc="-9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728196" rtl="0" eaLnBrk="1" latinLnBrk="0" hangingPunct="1">
        <a:lnSpc>
          <a:spcPct val="85000"/>
        </a:lnSpc>
        <a:spcBef>
          <a:spcPts val="955"/>
        </a:spcBef>
        <a:spcAft>
          <a:spcPts val="0"/>
        </a:spcAft>
        <a:buClr>
          <a:schemeClr val="tx2"/>
        </a:buClr>
        <a:buFont typeface="Wingdings" panose="05000000000000000000" pitchFamily="2" charset="2"/>
        <a:buNone/>
        <a:defRPr kumimoji="1" sz="2400" b="0" kern="1200">
          <a:solidFill>
            <a:schemeClr val="tx1"/>
          </a:solidFill>
          <a:latin typeface="+mn-ea"/>
          <a:ea typeface="+mn-ea"/>
          <a:cs typeface="Spica Neue P Bold" panose="02000803000000000000" pitchFamily="2" charset="-128"/>
        </a:defRPr>
      </a:lvl1pPr>
      <a:lvl2pPr marL="285750" indent="-285750" algn="l" defTabSz="728196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p"/>
        <a:defRPr kumimoji="1" sz="1600" kern="1200">
          <a:solidFill>
            <a:schemeClr val="tx2"/>
          </a:solidFill>
          <a:latin typeface="+mj-ea"/>
          <a:ea typeface="+mj-ea"/>
          <a:cs typeface="+mn-cs"/>
        </a:defRPr>
      </a:lvl2pPr>
      <a:lvl3pPr marL="436160" indent="136537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434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55377" indent="-200684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27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73836" indent="-200684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27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55638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114911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74184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433457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1pPr>
      <a:lvl2pPr marL="364098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2pPr>
      <a:lvl3pPr marL="728196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3pPr>
      <a:lvl4pPr marL="1092295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4pPr>
      <a:lvl5pPr marL="1456393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5pPr>
      <a:lvl6pPr marL="1820491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6pPr>
      <a:lvl7pPr marL="2184589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7pPr>
      <a:lvl8pPr marL="2548687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8pPr>
      <a:lvl9pPr marL="2912786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40/epjc/s10052-024-12415-3" TargetMode="External"/><Relationship Id="rId4" Type="http://schemas.openxmlformats.org/officeDocument/2006/relationships/hyperlink" Target="http://link.springer.com/10.1140/epjc/s10052-018-5845-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4.15711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BAD00-E3ED-497D-AC10-5947B511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978" y="2435537"/>
            <a:ext cx="8808163" cy="177412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ja-JP" sz="6000" dirty="0">
                <a:solidFill>
                  <a:srgbClr val="FFFF00"/>
                </a:solidFill>
              </a:rPr>
              <a:t>Muon LFV/LFU </a:t>
            </a:r>
            <a:r>
              <a:rPr kumimoji="1" lang="en-US" altLang="ja-JP" sz="4400" dirty="0">
                <a:solidFill>
                  <a:schemeClr val="bg1"/>
                </a:solidFill>
              </a:rPr>
              <a:t>measurements at J-PARC, PSI, FNAL</a:t>
            </a:r>
            <a:br>
              <a:rPr kumimoji="1" lang="en-US" altLang="ja-JP" sz="6000" dirty="0">
                <a:solidFill>
                  <a:schemeClr val="bg1"/>
                </a:solidFill>
              </a:rPr>
            </a:br>
            <a:r>
              <a:rPr kumimoji="1" lang="en-US" altLang="ja-JP" sz="2400" dirty="0">
                <a:solidFill>
                  <a:schemeClr val="bg1"/>
                </a:solidFill>
              </a:rPr>
              <a:t>MEG II, COMET, PIONEER, etc.</a:t>
            </a:r>
            <a:endParaRPr kumimoji="1" lang="ja-JP" altLang="en-US" sz="6000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5067E6E-F6EF-4CFE-A318-8A8724646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597" y="4777578"/>
            <a:ext cx="8230530" cy="2055685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3000"/>
              </a:spcBef>
            </a:pPr>
            <a:r>
              <a:rPr lang="en-US" altLang="ja-JP" dirty="0"/>
              <a:t>	</a:t>
            </a:r>
            <a:r>
              <a:rPr lang="en-US" altLang="ja-JP" sz="3200" dirty="0">
                <a:latin typeface="+mn-ea"/>
              </a:rPr>
              <a:t>Yusuke</a:t>
            </a:r>
            <a:r>
              <a:rPr lang="ja-JP" altLang="en-US" sz="3200" dirty="0">
                <a:latin typeface="+mn-ea"/>
              </a:rPr>
              <a:t> </a:t>
            </a:r>
            <a:r>
              <a:rPr lang="en-US" altLang="ja-JP" sz="3200" dirty="0">
                <a:latin typeface="+mn-ea"/>
              </a:rPr>
              <a:t>UCHIYAMA</a:t>
            </a:r>
            <a:r>
              <a:rPr lang="ja-JP" altLang="en-US" sz="2400" dirty="0"/>
              <a:t> </a:t>
            </a:r>
            <a:br>
              <a:rPr lang="en-US" altLang="ja-JP" sz="1600" dirty="0"/>
            </a:br>
            <a:r>
              <a:rPr lang="en-US" altLang="ja-JP" sz="1800" dirty="0"/>
              <a:t>KEK</a:t>
            </a:r>
            <a:br>
              <a:rPr lang="en-US" altLang="ja-JP" sz="1800" dirty="0">
                <a:latin typeface="+mj-ea"/>
                <a:ea typeface="+mj-ea"/>
              </a:rPr>
            </a:br>
            <a:r>
              <a:rPr lang="en-US" altLang="ja-JP" sz="1800" dirty="0">
                <a:latin typeface="+mj-ea"/>
                <a:ea typeface="+mj-ea"/>
              </a:rPr>
              <a:t>HQL2025</a:t>
            </a:r>
            <a:br>
              <a:rPr lang="en-US" altLang="ja-JP" sz="1800" dirty="0">
                <a:latin typeface="+mj-ea"/>
                <a:ea typeface="+mj-ea"/>
              </a:rPr>
            </a:br>
            <a:r>
              <a:rPr lang="en-US" altLang="ja-JP" sz="1800" dirty="0">
                <a:latin typeface="+mj-ea"/>
                <a:ea typeface="+mj-ea"/>
              </a:rPr>
              <a:t>@Beijing, China</a:t>
            </a:r>
            <a:br>
              <a:rPr lang="ja-JP" altLang="en-US" sz="1800" dirty="0">
                <a:latin typeface="+mj-ea"/>
                <a:ea typeface="+mj-ea"/>
              </a:rPr>
            </a:br>
            <a:r>
              <a:rPr lang="en-US" altLang="ja-JP" sz="1800" dirty="0">
                <a:latin typeface="+mj-ea"/>
                <a:ea typeface="+mj-ea"/>
              </a:rPr>
              <a:t>September</a:t>
            </a:r>
            <a:r>
              <a:rPr lang="ja-JP" altLang="en-US" sz="1800" dirty="0">
                <a:latin typeface="+mj-ea"/>
                <a:ea typeface="+mj-ea"/>
              </a:rPr>
              <a:t> </a:t>
            </a:r>
            <a:r>
              <a:rPr lang="en-US" altLang="ja-JP" sz="1800" dirty="0">
                <a:latin typeface="+mj-ea"/>
                <a:ea typeface="+mj-ea"/>
              </a:rPr>
              <a:t>15,</a:t>
            </a:r>
            <a:r>
              <a:rPr lang="ja-JP" altLang="en-US" sz="1800" dirty="0">
                <a:latin typeface="+mj-ea"/>
                <a:ea typeface="+mj-ea"/>
              </a:rPr>
              <a:t> </a:t>
            </a:r>
            <a:r>
              <a:rPr lang="en-US" altLang="ja-JP" sz="1800" dirty="0">
                <a:latin typeface="+mj-ea"/>
                <a:ea typeface="+mj-ea"/>
              </a:rPr>
              <a:t>2025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A30149-B789-9963-921A-E0DB45E5F3CE}"/>
              </a:ext>
            </a:extLst>
          </p:cNvPr>
          <p:cNvSpPr txBox="1"/>
          <p:nvPr/>
        </p:nvSpPr>
        <p:spPr>
          <a:xfrm>
            <a:off x="6974837" y="3761605"/>
            <a:ext cx="2156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with my personal bias…</a:t>
            </a:r>
            <a:endParaRPr kumimoji="1" lang="ja-JP" altLang="en-US" sz="1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9529C08-D898-497F-9434-4E0F1E92B0D4}"/>
              </a:ext>
            </a:extLst>
          </p:cNvPr>
          <p:cNvGrpSpPr/>
          <p:nvPr/>
        </p:nvGrpSpPr>
        <p:grpSpPr>
          <a:xfrm>
            <a:off x="716978" y="5074192"/>
            <a:ext cx="2041548" cy="987742"/>
            <a:chOff x="3176589" y="4327852"/>
            <a:chExt cx="1754733" cy="84897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DEEA9611-030A-4F01-88A8-D1DE5E3E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0846" y="4800602"/>
              <a:ext cx="760476" cy="3700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8" name="Picture 4" descr="社会への貢献 | KEK">
              <a:extLst>
                <a:ext uri="{FF2B5EF4-FFF2-40B4-BE49-F238E27FC236}">
                  <a16:creationId xmlns:a16="http://schemas.microsoft.com/office/drawing/2014/main" id="{8CDA991C-A80B-4ADF-B26E-BB212ED4B9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42" t="11783" r="2315" b="11378"/>
            <a:stretch/>
          </p:blipFill>
          <p:spPr bwMode="auto">
            <a:xfrm>
              <a:off x="3176589" y="4327852"/>
              <a:ext cx="1752600" cy="42988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30" name="Picture 6" descr="J-PARCプレス勉強会 ｢超低速ミュオンの夢が花開くとき～二刀流をめざすミュオン新ビームライン始動～｣  (報道機関向け案内)｜ニュース｜素粒子原子核研究所">
              <a:extLst>
                <a:ext uri="{FF2B5EF4-FFF2-40B4-BE49-F238E27FC236}">
                  <a16:creationId xmlns:a16="http://schemas.microsoft.com/office/drawing/2014/main" id="{53DB50F5-6866-4757-B0CD-8271F995B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596" y="4798482"/>
              <a:ext cx="894948" cy="378345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B1A1E64F-581B-4DA6-AD2F-5D262429B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854" y="5090736"/>
            <a:ext cx="590545" cy="52568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608A7ED-152A-466B-8D8E-AF1E1A16D0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9" t="2319" r="2883" b="2910"/>
          <a:stretch/>
        </p:blipFill>
        <p:spPr>
          <a:xfrm>
            <a:off x="3574200" y="5080477"/>
            <a:ext cx="672506" cy="535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F9941FB-103D-4AC6-A546-1B04DDCCA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854" y="5763495"/>
            <a:ext cx="1342811" cy="28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03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AAB64858-0A77-1903-1BC1-BEBE818F3CB0}"/>
              </a:ext>
            </a:extLst>
          </p:cNvPr>
          <p:cNvSpPr/>
          <p:nvPr/>
        </p:nvSpPr>
        <p:spPr>
          <a:xfrm>
            <a:off x="4953000" y="1335162"/>
            <a:ext cx="4838701" cy="4724400"/>
          </a:xfrm>
          <a:prstGeom prst="roundRect">
            <a:avLst>
              <a:gd name="adj" fmla="val 2675"/>
            </a:avLst>
          </a:prstGeom>
          <a:solidFill>
            <a:schemeClr val="accent2">
              <a:lumMod val="20000"/>
              <a:lumOff val="8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B1903F5-8868-3452-E781-B2561A70BFA8}"/>
              </a:ext>
            </a:extLst>
          </p:cNvPr>
          <p:cNvSpPr/>
          <p:nvPr/>
        </p:nvSpPr>
        <p:spPr>
          <a:xfrm>
            <a:off x="190501" y="1335162"/>
            <a:ext cx="4629150" cy="4724400"/>
          </a:xfrm>
          <a:prstGeom prst="roundRect">
            <a:avLst>
              <a:gd name="adj" fmla="val 2675"/>
            </a:avLst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64393EB-800A-4C6C-649C-2A7C30D1CFCB}"/>
              </a:ext>
            </a:extLst>
          </p:cNvPr>
          <p:cNvSpPr/>
          <p:nvPr/>
        </p:nvSpPr>
        <p:spPr>
          <a:xfrm rot="4696035">
            <a:off x="6233298" y="3079881"/>
            <a:ext cx="1497725" cy="131642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: 12 pt 10">
            <a:extLst>
              <a:ext uri="{FF2B5EF4-FFF2-40B4-BE49-F238E27FC236}">
                <a16:creationId xmlns:a16="http://schemas.microsoft.com/office/drawing/2014/main" id="{340DF905-FDCD-4345-CB63-A086DB6AA9A5}"/>
              </a:ext>
            </a:extLst>
          </p:cNvPr>
          <p:cNvSpPr/>
          <p:nvPr/>
        </p:nvSpPr>
        <p:spPr>
          <a:xfrm rot="887056">
            <a:off x="1657022" y="3729551"/>
            <a:ext cx="676275" cy="676275"/>
          </a:xfrm>
          <a:prstGeom prst="star12">
            <a:avLst>
              <a:gd name="adj" fmla="val 2001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タイトル 50">
            <a:extLst>
              <a:ext uri="{FF2B5EF4-FFF2-40B4-BE49-F238E27FC236}">
                <a16:creationId xmlns:a16="http://schemas.microsoft.com/office/drawing/2014/main" id="{6493E133-E150-D0F1-8FCA-94D4135D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69258"/>
            <a:ext cx="8752880" cy="823654"/>
          </a:xfrm>
        </p:spPr>
        <p:txBody>
          <a:bodyPr/>
          <a:lstStyle/>
          <a:p>
            <a:pPr marL="267970" indent="-267970"/>
            <a:r>
              <a:rPr lang="en-US" altLang="ja-JP" dirty="0"/>
              <a:t>M</a:t>
            </a:r>
            <a:r>
              <a:rPr lang="ja-JP" altLang="en-US" dirty="0"/>
              <a:t>uon </a:t>
            </a:r>
            <a:r>
              <a:rPr lang="en-US" altLang="ja-JP" dirty="0"/>
              <a:t>sources</a:t>
            </a:r>
            <a:endParaRPr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3650D9-ED6E-467A-847D-3A4B81EA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0AFC9FD-495F-1FD9-59EB-51DB7695D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D5354DA-1257-1A74-97AC-C42A72F7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5" name="コンテンツ プレースホルダー 24">
            <a:extLst>
              <a:ext uri="{FF2B5EF4-FFF2-40B4-BE49-F238E27FC236}">
                <a16:creationId xmlns:a16="http://schemas.microsoft.com/office/drawing/2014/main" id="{FA36077D-813B-0A86-8EA3-22B186E75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1489" y="1417711"/>
            <a:ext cx="4377394" cy="15629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2000" u="sng"/>
              <a:t>Conventional method</a:t>
            </a:r>
          </a:p>
        </p:txBody>
      </p:sp>
      <p:sp>
        <p:nvSpPr>
          <p:cNvPr id="26" name="コンテンツ プレースホルダー 25">
            <a:extLst>
              <a:ext uri="{FF2B5EF4-FFF2-40B4-BE49-F238E27FC236}">
                <a16:creationId xmlns:a16="http://schemas.microsoft.com/office/drawing/2014/main" id="{B4E83D1C-97EB-B9C1-9E47-DE26E848C3A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245539" y="1417711"/>
            <a:ext cx="4121150" cy="5000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2000" u="sng"/>
              <a:t>New method</a:t>
            </a:r>
            <a:endParaRPr lang="ja-JP" altLang="en-US" sz="2000" u="sng" dirty="0"/>
          </a:p>
          <a:p>
            <a:pPr marL="0" indent="0">
              <a:buNone/>
            </a:pPr>
            <a:endParaRPr lang="ja-JP" altLang="en-US" sz="2000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9E3BD17-C9AF-53B4-1FA2-7889780BBFE4}"/>
              </a:ext>
            </a:extLst>
          </p:cNvPr>
          <p:cNvCxnSpPr>
            <a:cxnSpLocks/>
          </p:cNvCxnSpPr>
          <p:nvPr/>
        </p:nvCxnSpPr>
        <p:spPr>
          <a:xfrm flipV="1">
            <a:off x="1993681" y="4102996"/>
            <a:ext cx="0" cy="12109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8F6055A-12FB-1502-2EB7-DE188604BA83}"/>
              </a:ext>
            </a:extLst>
          </p:cNvPr>
          <p:cNvSpPr/>
          <p:nvPr/>
        </p:nvSpPr>
        <p:spPr>
          <a:xfrm>
            <a:off x="1707931" y="4017271"/>
            <a:ext cx="561975" cy="66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CAD9CC8-10DD-09F7-6723-9E1C34F1BCB3}"/>
              </a:ext>
            </a:extLst>
          </p:cNvPr>
          <p:cNvCxnSpPr>
            <a:cxnSpLocks/>
          </p:cNvCxnSpPr>
          <p:nvPr/>
        </p:nvCxnSpPr>
        <p:spPr>
          <a:xfrm flipV="1">
            <a:off x="2004192" y="2647313"/>
            <a:ext cx="0" cy="1210989"/>
          </a:xfrm>
          <a:prstGeom prst="straightConnector1">
            <a:avLst/>
          </a:prstGeom>
          <a:ln w="63500">
            <a:solidFill>
              <a:srgbClr val="FF0000">
                <a:alpha val="6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4D43FBF-05A2-5E4A-E62C-512CC38B0F0B}"/>
              </a:ext>
            </a:extLst>
          </p:cNvPr>
          <p:cNvGrpSpPr/>
          <p:nvPr/>
        </p:nvGrpSpPr>
        <p:grpSpPr>
          <a:xfrm>
            <a:off x="2160861" y="4281343"/>
            <a:ext cx="1245476" cy="719138"/>
            <a:chOff x="2179910" y="4146331"/>
            <a:chExt cx="1245476" cy="719138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CA47EB1A-BEB1-669E-21A0-1B9CD2E86D6B}"/>
                </a:ext>
              </a:extLst>
            </p:cNvPr>
            <p:cNvSpPr/>
            <p:nvPr/>
          </p:nvSpPr>
          <p:spPr>
            <a:xfrm rot="2866202">
              <a:off x="2258738" y="4162098"/>
              <a:ext cx="244365" cy="354724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41FDBCE-91CB-4985-676E-C2BF3C9A7675}"/>
                </a:ext>
              </a:extLst>
            </p:cNvPr>
            <p:cNvSpPr/>
            <p:nvPr/>
          </p:nvSpPr>
          <p:spPr>
            <a:xfrm rot="2197370">
              <a:off x="2490592" y="4366228"/>
              <a:ext cx="192463" cy="35472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AB5FA94A-C817-AC53-BFCA-0309511CBAF4}"/>
                </a:ext>
              </a:extLst>
            </p:cNvPr>
            <p:cNvSpPr/>
            <p:nvPr/>
          </p:nvSpPr>
          <p:spPr>
            <a:xfrm rot="1175225">
              <a:off x="2808531" y="4510745"/>
              <a:ext cx="192463" cy="35472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815F8265-A681-D829-324B-593804393376}"/>
                </a:ext>
              </a:extLst>
            </p:cNvPr>
            <p:cNvSpPr/>
            <p:nvPr/>
          </p:nvSpPr>
          <p:spPr>
            <a:xfrm>
              <a:off x="2179910" y="4146331"/>
              <a:ext cx="1245476" cy="701566"/>
            </a:xfrm>
            <a:custGeom>
              <a:avLst/>
              <a:gdLst>
                <a:gd name="connsiteX0" fmla="*/ 0 w 1245476"/>
                <a:gd name="connsiteY0" fmla="*/ 0 h 701566"/>
                <a:gd name="connsiteX1" fmla="*/ 386255 w 1245476"/>
                <a:gd name="connsiteY1" fmla="*/ 402021 h 701566"/>
                <a:gd name="connsiteX2" fmla="*/ 1245476 w 1245476"/>
                <a:gd name="connsiteY2" fmla="*/ 701566 h 70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5476" h="701566">
                  <a:moveTo>
                    <a:pt x="0" y="0"/>
                  </a:moveTo>
                  <a:lnTo>
                    <a:pt x="386255" y="402021"/>
                  </a:lnTo>
                  <a:lnTo>
                    <a:pt x="1245476" y="701566"/>
                  </a:lnTo>
                </a:path>
              </a:pathLst>
            </a:custGeom>
            <a:noFill/>
            <a:ln w="635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678BEFF-81EE-B9B2-5880-E2936B9D5339}"/>
              </a:ext>
            </a:extLst>
          </p:cNvPr>
          <p:cNvSpPr txBox="1"/>
          <p:nvPr/>
        </p:nvSpPr>
        <p:spPr>
          <a:xfrm rot="16200000">
            <a:off x="1270771" y="4943496"/>
            <a:ext cx="95250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MW beam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2AB5D7E-3818-6B7A-092B-43AC8E6F7E7B}"/>
              </a:ext>
            </a:extLst>
          </p:cNvPr>
          <p:cNvSpPr txBox="1"/>
          <p:nvPr/>
        </p:nvSpPr>
        <p:spPr>
          <a:xfrm>
            <a:off x="513365" y="3485185"/>
            <a:ext cx="1412566" cy="46935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ja-JP" sz="1400" dirty="0"/>
              <a:t>Thin target</a:t>
            </a:r>
            <a:br>
              <a:rPr kumimoji="1" lang="en-US" altLang="ja-JP" sz="1400" dirty="0"/>
            </a:br>
            <a:r>
              <a:rPr kumimoji="1" lang="ja-JP" altLang="en-US" sz="1050"/>
              <a:t>（</a:t>
            </a:r>
            <a:r>
              <a:rPr kumimoji="1" lang="en-US" altLang="ja-JP" sz="1050" dirty="0"/>
              <a:t>40 mm-t graphite</a:t>
            </a:r>
            <a:r>
              <a:rPr kumimoji="1" lang="ja-JP" altLang="en-US" sz="1050"/>
              <a:t>）</a:t>
            </a:r>
            <a:endParaRPr kumimoji="1" lang="en-US" altLang="ja-JP" sz="105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18D9D3C-7AE1-0A1F-F91B-BBF9BEAFBD49}"/>
              </a:ext>
            </a:extLst>
          </p:cNvPr>
          <p:cNvSpPr txBox="1"/>
          <p:nvPr/>
        </p:nvSpPr>
        <p:spPr>
          <a:xfrm>
            <a:off x="1419882" y="2137233"/>
            <a:ext cx="1487780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ja-JP" altLang="en-US" sz="1400" dirty="0">
                <a:solidFill>
                  <a:srgbClr val="FF0000"/>
                </a:solidFill>
              </a:rPr>
              <a:t>To next target </a:t>
            </a:r>
            <a:r>
              <a:rPr kumimoji="1" lang="en-US" altLang="ja-JP" sz="1400" dirty="0">
                <a:solidFill>
                  <a:srgbClr val="FF0000"/>
                </a:solidFill>
              </a:rPr>
              <a:t>or </a:t>
            </a:r>
            <a:br>
              <a:rPr kumimoji="1" lang="en-US" altLang="ja-JP" sz="1400" dirty="0">
                <a:solidFill>
                  <a:srgbClr val="FF0000"/>
                </a:solidFill>
              </a:rPr>
            </a:br>
            <a:r>
              <a:rPr lang="en-US" altLang="ja-JP" sz="1400" dirty="0">
                <a:solidFill>
                  <a:srgbClr val="FF0000"/>
                </a:solidFill>
              </a:rPr>
              <a:t>to neutron facility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DFBCAAE-0FA0-536A-BC07-882A07254EC9}"/>
              </a:ext>
            </a:extLst>
          </p:cNvPr>
          <p:cNvSpPr txBox="1"/>
          <p:nvPr/>
        </p:nvSpPr>
        <p:spPr>
          <a:xfrm>
            <a:off x="2444641" y="3966033"/>
            <a:ext cx="1365182" cy="46935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ja-JP" altLang="en-US" sz="1400"/>
              <a:t>Capture magnet</a:t>
            </a:r>
            <a:endParaRPr lang="ja-JP" altLang="en-US" sz="1400" dirty="0"/>
          </a:p>
          <a:p>
            <a:pPr algn="l"/>
            <a:r>
              <a:rPr kumimoji="1" lang="ja-JP" altLang="en-US" sz="1050"/>
              <a:t>（</a:t>
            </a:r>
            <a:r>
              <a:rPr kumimoji="1" lang="en-US" altLang="ja-JP" sz="1050" dirty="0"/>
              <a:t>150 </a:t>
            </a:r>
            <a:r>
              <a:rPr kumimoji="1" lang="en-US" altLang="ja-JP" sz="1050" dirty="0" err="1"/>
              <a:t>msr</a:t>
            </a:r>
            <a:r>
              <a:rPr kumimoji="1" lang="ja-JP" altLang="en-US" sz="1050"/>
              <a:t>）</a:t>
            </a:r>
            <a:endParaRPr kumimoji="1" lang="ja-JP" altLang="en-US" sz="16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F5CDE50-101A-0447-FA8E-4F77C186C3EC}"/>
              </a:ext>
            </a:extLst>
          </p:cNvPr>
          <p:cNvSpPr txBox="1"/>
          <p:nvPr/>
        </p:nvSpPr>
        <p:spPr>
          <a:xfrm>
            <a:off x="2216041" y="5116915"/>
            <a:ext cx="1685077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ja-JP" altLang="en-US" sz="1400"/>
              <a:t>Mom. selection with</a:t>
            </a:r>
            <a:br>
              <a:rPr lang="ja-JP" altLang="en-US" sz="1400" dirty="0"/>
            </a:br>
            <a:r>
              <a:rPr lang="ja-JP" altLang="en-US" sz="1400"/>
              <a:t>dipole and slits</a:t>
            </a:r>
            <a:endParaRPr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B4F30F4-FD2A-E474-60C0-79F53CC53C7A}"/>
              </a:ext>
            </a:extLst>
          </p:cNvPr>
          <p:cNvSpPr txBox="1"/>
          <p:nvPr/>
        </p:nvSpPr>
        <p:spPr>
          <a:xfrm>
            <a:off x="2442538" y="3034992"/>
            <a:ext cx="159530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ja-JP" altLang="en-US" sz="1400"/>
              <a:t>Multiple beamlines</a:t>
            </a:r>
            <a:br>
              <a:rPr lang="ja-JP" altLang="en-US" sz="1400" dirty="0"/>
            </a:br>
            <a:r>
              <a:rPr lang="ja-JP" altLang="en-US" sz="1400"/>
              <a:t>in parallel</a:t>
            </a:r>
            <a:endParaRPr lang="ja-JP" altLang="en-US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959BE55-3F16-D4CD-09DF-0142440D14C4}"/>
              </a:ext>
            </a:extLst>
          </p:cNvPr>
          <p:cNvSpPr txBox="1"/>
          <p:nvPr/>
        </p:nvSpPr>
        <p:spPr>
          <a:xfrm>
            <a:off x="521249" y="1719447"/>
            <a:ext cx="3147978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ja-JP" sz="1400" dirty="0"/>
              <a:t>e.g., PSI, J-PARC MLF, CSNS MELODY</a:t>
            </a:r>
            <a:endParaRPr kumimoji="1" lang="ja-JP" altLang="en-US" sz="1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34D62D-9AF7-7AD0-8F65-BF9F51303D0D}"/>
              </a:ext>
            </a:extLst>
          </p:cNvPr>
          <p:cNvSpPr txBox="1"/>
          <p:nvPr/>
        </p:nvSpPr>
        <p:spPr>
          <a:xfrm>
            <a:off x="5354371" y="1719447"/>
            <a:ext cx="2978123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ja-JP" sz="1400" dirty="0"/>
              <a:t>e.g., COMET, Mu2e, muon collider</a:t>
            </a:r>
            <a:endParaRPr lang="ja-JP" altLang="en-US" sz="1400" dirty="0"/>
          </a:p>
        </p:txBody>
      </p:sp>
      <p:sp>
        <p:nvSpPr>
          <p:cNvPr id="30" name="星: 12 pt 29">
            <a:extLst>
              <a:ext uri="{FF2B5EF4-FFF2-40B4-BE49-F238E27FC236}">
                <a16:creationId xmlns:a16="http://schemas.microsoft.com/office/drawing/2014/main" id="{000BAD9B-BB67-3728-D13E-D9DE033986A7}"/>
              </a:ext>
            </a:extLst>
          </p:cNvPr>
          <p:cNvSpPr/>
          <p:nvPr/>
        </p:nvSpPr>
        <p:spPr>
          <a:xfrm rot="887056">
            <a:off x="6474196" y="3227803"/>
            <a:ext cx="962541" cy="962541"/>
          </a:xfrm>
          <a:prstGeom prst="star12">
            <a:avLst>
              <a:gd name="adj" fmla="val 2001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6531A66-61F9-368D-D2F9-27DF661B9872}"/>
              </a:ext>
            </a:extLst>
          </p:cNvPr>
          <p:cNvSpPr/>
          <p:nvPr/>
        </p:nvSpPr>
        <p:spPr>
          <a:xfrm>
            <a:off x="6875746" y="3470076"/>
            <a:ext cx="173420" cy="48052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7B76F12-660D-FBFE-3B78-C6E752CF57CF}"/>
              </a:ext>
            </a:extLst>
          </p:cNvPr>
          <p:cNvSpPr/>
          <p:nvPr/>
        </p:nvSpPr>
        <p:spPr>
          <a:xfrm rot="4606489">
            <a:off x="7097911" y="4404628"/>
            <a:ext cx="331462" cy="5222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E4220540-23AF-F1DB-92DE-0D7F1FD46E97}"/>
              </a:ext>
            </a:extLst>
          </p:cNvPr>
          <p:cNvCxnSpPr>
            <a:cxnSpLocks/>
          </p:cNvCxnSpPr>
          <p:nvPr/>
        </p:nvCxnSpPr>
        <p:spPr>
          <a:xfrm flipV="1">
            <a:off x="6955557" y="2513963"/>
            <a:ext cx="0" cy="893051"/>
          </a:xfrm>
          <a:prstGeom prst="straightConnector1">
            <a:avLst/>
          </a:prstGeom>
          <a:ln w="38100">
            <a:solidFill>
              <a:srgbClr val="FF0000">
                <a:alpha val="2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3E23E1A-B1E3-0CF3-407F-A81126454C52}"/>
              </a:ext>
            </a:extLst>
          </p:cNvPr>
          <p:cNvSpPr txBox="1"/>
          <p:nvPr/>
        </p:nvSpPr>
        <p:spPr>
          <a:xfrm rot="16200000">
            <a:off x="6227725" y="4860946"/>
            <a:ext cx="88036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kW beam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B565CE8-794E-E204-FEDB-9F9E03C0F8A3}"/>
              </a:ext>
            </a:extLst>
          </p:cNvPr>
          <p:cNvSpPr txBox="1"/>
          <p:nvPr/>
        </p:nvSpPr>
        <p:spPr>
          <a:xfrm>
            <a:off x="4994392" y="3776847"/>
            <a:ext cx="1471878" cy="63094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ja-JP" altLang="en-US" sz="1400" dirty="0"/>
              <a:t>Thick target</a:t>
            </a:r>
            <a:br>
              <a:rPr kumimoji="1" lang="en-US" altLang="ja-JP" sz="1400" dirty="0"/>
            </a:br>
            <a:r>
              <a:rPr kumimoji="1" lang="ja-JP" altLang="en-US" sz="1050"/>
              <a:t>（</a:t>
            </a:r>
            <a:r>
              <a:rPr kumimoji="1" lang="en-US" altLang="ja-JP" sz="1050" dirty="0"/>
              <a:t>700 mm-t graphite </a:t>
            </a:r>
            <a:endParaRPr lang="en-US" altLang="ja-JP" sz="1050" dirty="0"/>
          </a:p>
          <a:p>
            <a:r>
              <a:rPr kumimoji="1" lang="ja-JP" altLang="en-US" sz="1050"/>
              <a:t>Or 70 mm-t tungsten）</a:t>
            </a:r>
            <a:endParaRPr lang="en-US" altLang="ja-JP" sz="105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BCD8BE3-A91E-0B9C-666E-9F633C2124FA}"/>
              </a:ext>
            </a:extLst>
          </p:cNvPr>
          <p:cNvSpPr txBox="1"/>
          <p:nvPr/>
        </p:nvSpPr>
        <p:spPr>
          <a:xfrm>
            <a:off x="6379130" y="2271240"/>
            <a:ext cx="1398203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ja-JP" altLang="en-US" sz="1400">
                <a:solidFill>
                  <a:srgbClr val="FF0000"/>
                </a:solidFill>
              </a:rPr>
              <a:t>To a beam dump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C1EA23A-0547-EFFE-FF03-D0D173F58CB8}"/>
              </a:ext>
            </a:extLst>
          </p:cNvPr>
          <p:cNvSpPr txBox="1"/>
          <p:nvPr/>
        </p:nvSpPr>
        <p:spPr>
          <a:xfrm>
            <a:off x="7589046" y="3772993"/>
            <a:ext cx="142866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ja-JP" altLang="en-US" sz="1400"/>
              <a:t>Capture solenoid</a:t>
            </a:r>
            <a:endParaRPr lang="ja-JP" altLang="en-US" sz="1400" dirty="0"/>
          </a:p>
        </p:txBody>
      </p:sp>
      <p:sp>
        <p:nvSpPr>
          <p:cNvPr id="45" name="アーチ 44">
            <a:extLst>
              <a:ext uri="{FF2B5EF4-FFF2-40B4-BE49-F238E27FC236}">
                <a16:creationId xmlns:a16="http://schemas.microsoft.com/office/drawing/2014/main" id="{60DD9F52-A13F-813F-C3ED-32751DB511B2}"/>
              </a:ext>
            </a:extLst>
          </p:cNvPr>
          <p:cNvSpPr/>
          <p:nvPr/>
        </p:nvSpPr>
        <p:spPr>
          <a:xfrm rot="15370574">
            <a:off x="7022342" y="3497336"/>
            <a:ext cx="2262352" cy="2262352"/>
          </a:xfrm>
          <a:prstGeom prst="blockArc">
            <a:avLst>
              <a:gd name="adj1" fmla="val 12567418"/>
              <a:gd name="adj2" fmla="val 16165952"/>
              <a:gd name="adj3" fmla="val 2361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1DE61213-584F-73C2-F96F-DBE21CD17B67}"/>
              </a:ext>
            </a:extLst>
          </p:cNvPr>
          <p:cNvSpPr/>
          <p:nvPr/>
        </p:nvSpPr>
        <p:spPr>
          <a:xfrm>
            <a:off x="7064929" y="4124343"/>
            <a:ext cx="1198181" cy="1434663"/>
          </a:xfrm>
          <a:custGeom>
            <a:avLst/>
            <a:gdLst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  <a:gd name="connsiteX0" fmla="*/ 0 w 1445132"/>
              <a:gd name="connsiteY0" fmla="*/ 0 h 668508"/>
              <a:gd name="connsiteX1" fmla="*/ 386255 w 1445132"/>
              <a:gd name="connsiteY1" fmla="*/ 402021 h 668508"/>
              <a:gd name="connsiteX2" fmla="*/ 1445132 w 1445132"/>
              <a:gd name="connsiteY2" fmla="*/ 668508 h 668508"/>
              <a:gd name="connsiteX0" fmla="*/ 0 w 1445132"/>
              <a:gd name="connsiteY0" fmla="*/ 0 h 668508"/>
              <a:gd name="connsiteX1" fmla="*/ 386255 w 1445132"/>
              <a:gd name="connsiteY1" fmla="*/ 402021 h 668508"/>
              <a:gd name="connsiteX2" fmla="*/ 1445132 w 1445132"/>
              <a:gd name="connsiteY2" fmla="*/ 668508 h 66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5132" h="668508">
                <a:moveTo>
                  <a:pt x="0" y="0"/>
                </a:moveTo>
                <a:cubicBezTo>
                  <a:pt x="128752" y="134007"/>
                  <a:pt x="181443" y="256995"/>
                  <a:pt x="386255" y="402021"/>
                </a:cubicBezTo>
                <a:cubicBezTo>
                  <a:pt x="615618" y="567985"/>
                  <a:pt x="1025621" y="634777"/>
                  <a:pt x="1445132" y="668508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BE75582-E062-9E8D-035A-613C7D63C34E}"/>
              </a:ext>
            </a:extLst>
          </p:cNvPr>
          <p:cNvSpPr txBox="1"/>
          <p:nvPr/>
        </p:nvSpPr>
        <p:spPr>
          <a:xfrm>
            <a:off x="5204708" y="5551957"/>
            <a:ext cx="2438360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ja-JP" altLang="en-US" sz="1400" dirty="0"/>
              <a:t>Mom. selection with</a:t>
            </a:r>
          </a:p>
          <a:p>
            <a:r>
              <a:rPr lang="ja-JP" altLang="en-US" sz="1400" dirty="0"/>
              <a:t>curved solenoid and collimator</a:t>
            </a:r>
          </a:p>
        </p:txBody>
      </p: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7153DC47-3D30-F2BE-56A7-34AA0B2BE6B9}"/>
              </a:ext>
            </a:extLst>
          </p:cNvPr>
          <p:cNvSpPr/>
          <p:nvPr/>
        </p:nvSpPr>
        <p:spPr>
          <a:xfrm>
            <a:off x="7170032" y="3858957"/>
            <a:ext cx="1032643" cy="1552905"/>
          </a:xfrm>
          <a:custGeom>
            <a:avLst/>
            <a:gdLst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  <a:gd name="connsiteX0" fmla="*/ 0 w 1445132"/>
              <a:gd name="connsiteY0" fmla="*/ 0 h 668508"/>
              <a:gd name="connsiteX1" fmla="*/ 386255 w 1445132"/>
              <a:gd name="connsiteY1" fmla="*/ 402021 h 668508"/>
              <a:gd name="connsiteX2" fmla="*/ 1445132 w 1445132"/>
              <a:gd name="connsiteY2" fmla="*/ 668508 h 668508"/>
              <a:gd name="connsiteX0" fmla="*/ 0 w 1445132"/>
              <a:gd name="connsiteY0" fmla="*/ 0 h 668508"/>
              <a:gd name="connsiteX1" fmla="*/ 386255 w 1445132"/>
              <a:gd name="connsiteY1" fmla="*/ 402021 h 668508"/>
              <a:gd name="connsiteX2" fmla="*/ 1445132 w 1445132"/>
              <a:gd name="connsiteY2" fmla="*/ 668508 h 668508"/>
              <a:gd name="connsiteX0" fmla="*/ 0 w 1445132"/>
              <a:gd name="connsiteY0" fmla="*/ 0 h 668508"/>
              <a:gd name="connsiteX1" fmla="*/ 262658 w 1445132"/>
              <a:gd name="connsiteY1" fmla="*/ 438752 h 668508"/>
              <a:gd name="connsiteX2" fmla="*/ 1445132 w 1445132"/>
              <a:gd name="connsiteY2" fmla="*/ 668508 h 668508"/>
              <a:gd name="connsiteX0" fmla="*/ 0 w 1245476"/>
              <a:gd name="connsiteY0" fmla="*/ 0 h 723605"/>
              <a:gd name="connsiteX1" fmla="*/ 262658 w 1245476"/>
              <a:gd name="connsiteY1" fmla="*/ 438752 h 723605"/>
              <a:gd name="connsiteX2" fmla="*/ 1245476 w 1245476"/>
              <a:gd name="connsiteY2" fmla="*/ 723605 h 723605"/>
              <a:gd name="connsiteX0" fmla="*/ 0 w 1245476"/>
              <a:gd name="connsiteY0" fmla="*/ 0 h 723605"/>
              <a:gd name="connsiteX1" fmla="*/ 262658 w 1245476"/>
              <a:gd name="connsiteY1" fmla="*/ 438752 h 723605"/>
              <a:gd name="connsiteX2" fmla="*/ 1245476 w 1245476"/>
              <a:gd name="connsiteY2" fmla="*/ 723605 h 723605"/>
              <a:gd name="connsiteX0" fmla="*/ 0 w 1245476"/>
              <a:gd name="connsiteY0" fmla="*/ 0 h 723605"/>
              <a:gd name="connsiteX1" fmla="*/ 262658 w 1245476"/>
              <a:gd name="connsiteY1" fmla="*/ 438752 h 723605"/>
              <a:gd name="connsiteX2" fmla="*/ 1245476 w 1245476"/>
              <a:gd name="connsiteY2" fmla="*/ 723605 h 72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5476" h="723605">
                <a:moveTo>
                  <a:pt x="0" y="0"/>
                </a:moveTo>
                <a:cubicBezTo>
                  <a:pt x="309394" y="1774"/>
                  <a:pt x="57846" y="293726"/>
                  <a:pt x="262658" y="438752"/>
                </a:cubicBezTo>
                <a:cubicBezTo>
                  <a:pt x="492021" y="604716"/>
                  <a:pt x="825965" y="689874"/>
                  <a:pt x="1245476" y="723605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BE9FE1D5-49B5-D5B2-022F-C26178550D06}"/>
              </a:ext>
            </a:extLst>
          </p:cNvPr>
          <p:cNvSpPr/>
          <p:nvPr/>
        </p:nvSpPr>
        <p:spPr>
          <a:xfrm>
            <a:off x="6731581" y="3940412"/>
            <a:ext cx="1410659" cy="1710559"/>
          </a:xfrm>
          <a:custGeom>
            <a:avLst/>
            <a:gdLst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  <a:gd name="connsiteX0" fmla="*/ 0 w 1445132"/>
              <a:gd name="connsiteY0" fmla="*/ 0 h 668508"/>
              <a:gd name="connsiteX1" fmla="*/ 386255 w 1445132"/>
              <a:gd name="connsiteY1" fmla="*/ 402021 h 668508"/>
              <a:gd name="connsiteX2" fmla="*/ 1445132 w 1445132"/>
              <a:gd name="connsiteY2" fmla="*/ 668508 h 668508"/>
              <a:gd name="connsiteX0" fmla="*/ 0 w 1445132"/>
              <a:gd name="connsiteY0" fmla="*/ 0 h 668508"/>
              <a:gd name="connsiteX1" fmla="*/ 386255 w 1445132"/>
              <a:gd name="connsiteY1" fmla="*/ 402021 h 668508"/>
              <a:gd name="connsiteX2" fmla="*/ 1445132 w 1445132"/>
              <a:gd name="connsiteY2" fmla="*/ 668508 h 668508"/>
              <a:gd name="connsiteX0" fmla="*/ 0 w 1445132"/>
              <a:gd name="connsiteY0" fmla="*/ 0 h 668508"/>
              <a:gd name="connsiteX1" fmla="*/ 262658 w 1445132"/>
              <a:gd name="connsiteY1" fmla="*/ 438752 h 668508"/>
              <a:gd name="connsiteX2" fmla="*/ 1445132 w 1445132"/>
              <a:gd name="connsiteY2" fmla="*/ 668508 h 668508"/>
              <a:gd name="connsiteX0" fmla="*/ 0 w 1245476"/>
              <a:gd name="connsiteY0" fmla="*/ 0 h 723605"/>
              <a:gd name="connsiteX1" fmla="*/ 262658 w 1245476"/>
              <a:gd name="connsiteY1" fmla="*/ 438752 h 723605"/>
              <a:gd name="connsiteX2" fmla="*/ 1245476 w 1245476"/>
              <a:gd name="connsiteY2" fmla="*/ 723605 h 723605"/>
              <a:gd name="connsiteX0" fmla="*/ 0 w 1245476"/>
              <a:gd name="connsiteY0" fmla="*/ 0 h 723605"/>
              <a:gd name="connsiteX1" fmla="*/ 262658 w 1245476"/>
              <a:gd name="connsiteY1" fmla="*/ 438752 h 723605"/>
              <a:gd name="connsiteX2" fmla="*/ 1245476 w 1245476"/>
              <a:gd name="connsiteY2" fmla="*/ 723605 h 723605"/>
              <a:gd name="connsiteX0" fmla="*/ 65804 w 1311280"/>
              <a:gd name="connsiteY0" fmla="*/ 0 h 723605"/>
              <a:gd name="connsiteX1" fmla="*/ 328462 w 1311280"/>
              <a:gd name="connsiteY1" fmla="*/ 438752 h 723605"/>
              <a:gd name="connsiteX2" fmla="*/ 1311280 w 1311280"/>
              <a:gd name="connsiteY2" fmla="*/ 723605 h 723605"/>
              <a:gd name="connsiteX0" fmla="*/ 37600 w 1283076"/>
              <a:gd name="connsiteY0" fmla="*/ 0 h 723605"/>
              <a:gd name="connsiteX1" fmla="*/ 604497 w 1283076"/>
              <a:gd name="connsiteY1" fmla="*/ 424059 h 723605"/>
              <a:gd name="connsiteX2" fmla="*/ 1283076 w 1283076"/>
              <a:gd name="connsiteY2" fmla="*/ 723605 h 723605"/>
              <a:gd name="connsiteX0" fmla="*/ 37600 w 1701403"/>
              <a:gd name="connsiteY0" fmla="*/ 0 h 797067"/>
              <a:gd name="connsiteX1" fmla="*/ 604497 w 1701403"/>
              <a:gd name="connsiteY1" fmla="*/ 424059 h 797067"/>
              <a:gd name="connsiteX2" fmla="*/ 1701403 w 1701403"/>
              <a:gd name="connsiteY2" fmla="*/ 797067 h 79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1403" h="797067">
                <a:moveTo>
                  <a:pt x="37600" y="0"/>
                </a:moveTo>
                <a:cubicBezTo>
                  <a:pt x="-147392" y="67891"/>
                  <a:pt x="399685" y="279033"/>
                  <a:pt x="604497" y="424059"/>
                </a:cubicBezTo>
                <a:cubicBezTo>
                  <a:pt x="833860" y="590023"/>
                  <a:pt x="1281892" y="763336"/>
                  <a:pt x="1701403" y="797067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312EB15E-3F7E-4518-5D77-723137F2E490}"/>
              </a:ext>
            </a:extLst>
          </p:cNvPr>
          <p:cNvCxnSpPr>
            <a:cxnSpLocks/>
          </p:cNvCxnSpPr>
          <p:nvPr/>
        </p:nvCxnSpPr>
        <p:spPr>
          <a:xfrm flipV="1">
            <a:off x="6945046" y="3969646"/>
            <a:ext cx="0" cy="12109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AEFED6D-C732-970F-AB6F-4CFC601E2CB2}"/>
              </a:ext>
            </a:extLst>
          </p:cNvPr>
          <p:cNvSpPr txBox="1"/>
          <p:nvPr/>
        </p:nvSpPr>
        <p:spPr>
          <a:xfrm>
            <a:off x="3431300" y="4876162"/>
            <a:ext cx="1314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8</a:t>
            </a:r>
            <a:r>
              <a:rPr kumimoji="1" lang="en-US" altLang="ja-JP" sz="1400" dirty="0"/>
              <a:t> </a:t>
            </a:r>
            <a:r>
              <a:rPr kumimoji="1" lang="ja-JP" altLang="en-US" sz="1400" dirty="0"/>
              <a:t>→</a:t>
            </a:r>
            <a:r>
              <a:rPr kumimoji="1" lang="en-US" altLang="ja-JP" sz="1400" dirty="0"/>
              <a:t> 10</a:t>
            </a:r>
            <a:r>
              <a:rPr kumimoji="1" lang="en-US" altLang="ja-JP" sz="1400" baseline="30000" dirty="0"/>
              <a:t>10</a:t>
            </a:r>
            <a:r>
              <a:rPr kumimoji="1" lang="en-US" altLang="ja-JP" sz="1400" dirty="0"/>
              <a:t> s</a:t>
            </a:r>
            <a:r>
              <a:rPr kumimoji="1" lang="en-US" altLang="ja-JP" sz="1400" baseline="30000" dirty="0"/>
              <a:t>-1</a:t>
            </a:r>
            <a:endParaRPr kumimoji="1" lang="ja-JP" altLang="en-US" sz="1400" baseline="300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21ED322-5984-5165-8AE2-C8782849F5AD}"/>
              </a:ext>
            </a:extLst>
          </p:cNvPr>
          <p:cNvSpPr txBox="1"/>
          <p:nvPr/>
        </p:nvSpPr>
        <p:spPr>
          <a:xfrm>
            <a:off x="8154746" y="5033489"/>
            <a:ext cx="946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10</a:t>
            </a:r>
            <a:r>
              <a:rPr kumimoji="1" lang="en-US" altLang="ja-JP" sz="2000" baseline="30000" dirty="0"/>
              <a:t>11</a:t>
            </a:r>
            <a:r>
              <a:rPr kumimoji="1" lang="en-US" altLang="ja-JP" sz="1600" dirty="0"/>
              <a:t> s</a:t>
            </a:r>
            <a:r>
              <a:rPr kumimoji="1" lang="en-US" altLang="ja-JP" sz="1600" baseline="30000" dirty="0"/>
              <a:t>-1</a:t>
            </a:r>
            <a:endParaRPr kumimoji="1" lang="ja-JP" altLang="en-US" sz="2000" baseline="300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B676D0-B0D4-58CA-E5A2-8794FC371788}"/>
              </a:ext>
            </a:extLst>
          </p:cNvPr>
          <p:cNvSpPr txBox="1"/>
          <p:nvPr/>
        </p:nvSpPr>
        <p:spPr>
          <a:xfrm>
            <a:off x="7633663" y="2977206"/>
            <a:ext cx="177298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ja-JP" altLang="en-US" sz="1400"/>
              <a:t>A dedicated beamline</a:t>
            </a:r>
            <a:endParaRPr lang="ja-JP" altLang="en-US" sz="14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F8DF20C-86B1-A5CE-F829-DF1D4AE8B873}"/>
              </a:ext>
            </a:extLst>
          </p:cNvPr>
          <p:cNvSpPr/>
          <p:nvPr/>
        </p:nvSpPr>
        <p:spPr>
          <a:xfrm rot="18733798" flipH="1">
            <a:off x="1525316" y="4220910"/>
            <a:ext cx="244365" cy="35472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A20DC7E-1AA6-2FE1-CED1-C36B11843B3C}"/>
              </a:ext>
            </a:extLst>
          </p:cNvPr>
          <p:cNvSpPr/>
          <p:nvPr/>
        </p:nvSpPr>
        <p:spPr>
          <a:xfrm rot="19402630" flipH="1">
            <a:off x="1328543" y="4434566"/>
            <a:ext cx="192463" cy="3547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D02732F-56F1-C88E-A3DB-A96539ACA7CD}"/>
              </a:ext>
            </a:extLst>
          </p:cNvPr>
          <p:cNvSpPr/>
          <p:nvPr/>
        </p:nvSpPr>
        <p:spPr>
          <a:xfrm rot="20424775" flipH="1">
            <a:off x="1017832" y="4588607"/>
            <a:ext cx="192463" cy="3547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23B8C34A-63DC-AF41-01CC-F9EFCA194EBF}"/>
              </a:ext>
            </a:extLst>
          </p:cNvPr>
          <p:cNvSpPr/>
          <p:nvPr/>
        </p:nvSpPr>
        <p:spPr>
          <a:xfrm flipH="1">
            <a:off x="541611" y="4252768"/>
            <a:ext cx="1245476" cy="701566"/>
          </a:xfrm>
          <a:custGeom>
            <a:avLst/>
            <a:gdLst>
              <a:gd name="connsiteX0" fmla="*/ 0 w 1245476"/>
              <a:gd name="connsiteY0" fmla="*/ 0 h 701566"/>
              <a:gd name="connsiteX1" fmla="*/ 386255 w 1245476"/>
              <a:gd name="connsiteY1" fmla="*/ 402021 h 701566"/>
              <a:gd name="connsiteX2" fmla="*/ 1245476 w 1245476"/>
              <a:gd name="connsiteY2" fmla="*/ 701566 h 70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5476" h="701566">
                <a:moveTo>
                  <a:pt x="0" y="0"/>
                </a:moveTo>
                <a:lnTo>
                  <a:pt x="386255" y="402021"/>
                </a:lnTo>
                <a:lnTo>
                  <a:pt x="1245476" y="701566"/>
                </a:ln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8079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タイトル 6">
                <a:extLst>
                  <a:ext uri="{FF2B5EF4-FFF2-40B4-BE49-F238E27FC236}">
                    <a16:creationId xmlns:a16="http://schemas.microsoft.com/office/drawing/2014/main" id="{DB029D6F-2EE5-4AA8-9447-BEAB74C7648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ja-JP" altLang="en-US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 err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ja-JP" i="1" dirty="0" err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search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7" name="タイトル 6">
                <a:extLst>
                  <a:ext uri="{FF2B5EF4-FFF2-40B4-BE49-F238E27FC236}">
                    <a16:creationId xmlns:a16="http://schemas.microsoft.com/office/drawing/2014/main" id="{DB029D6F-2EE5-4AA8-9447-BEAB74C764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4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A0B505B-7D0D-44A5-B485-16D9F88D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4B1C3AF-6CE6-47F2-9C7C-F0A20E7E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9EA402A-9E33-4709-BBCC-CAF3AA0A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E273AE9-4400-880E-AFC5-7423A45A5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9" t="2319" r="2883" b="2910"/>
          <a:stretch/>
        </p:blipFill>
        <p:spPr>
          <a:xfrm>
            <a:off x="7056540" y="3708877"/>
            <a:ext cx="2136702" cy="17028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90867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AFC2F5BB-344C-1588-86F5-287E3DCCB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979" y="391196"/>
            <a:ext cx="2722133" cy="220305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54" y="974667"/>
            <a:ext cx="6708244" cy="5366595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3702005" y="888465"/>
            <a:ext cx="3338223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  <a:t>Liquid xenon photon detector</a:t>
            </a:r>
            <a:b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(ε</a:t>
            </a:r>
            <a:r>
              <a:rPr kumimoji="1" lang="en-US" altLang="ja-JP" sz="1138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~65%, </a:t>
            </a:r>
            <a:r>
              <a:rPr kumimoji="1" lang="en-US" altLang="ja-JP" sz="1138" dirty="0" err="1">
                <a:latin typeface="Segoe UI" panose="020B0502040204020203" pitchFamily="34" charset="0"/>
                <a:cs typeface="Segoe UI" panose="020B0502040204020203" pitchFamily="34" charset="0"/>
              </a:rPr>
              <a:t>σ</a:t>
            </a:r>
            <a:r>
              <a:rPr kumimoji="1" lang="en-US" altLang="ja-JP" sz="1138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/E~2%)</a:t>
            </a:r>
            <a:endParaRPr kumimoji="1" lang="ja-JP" altLang="en-US" sz="153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38938" y="4269627"/>
            <a:ext cx="2666547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  <a:t>Pixelated timing counter</a:t>
            </a:r>
          </a:p>
          <a:p>
            <a:pPr algn="ctr"/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1" lang="en-US" altLang="ja-JP" sz="1138" dirty="0" err="1">
                <a:latin typeface="Segoe UI" panose="020B0502040204020203" pitchFamily="34" charset="0"/>
                <a:cs typeface="Segoe UI" panose="020B0502040204020203" pitchFamily="34" charset="0"/>
              </a:rPr>
              <a:t>σ</a:t>
            </a:r>
            <a:r>
              <a:rPr kumimoji="1" lang="en-US" altLang="ja-JP" sz="1138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ja-JP" altLang="en-US" sz="1138" dirty="0">
                <a:latin typeface="Segoe UI" panose="020B0502040204020203" pitchFamily="34" charset="0"/>
                <a:cs typeface="Segoe UI" panose="020B0502040204020203" pitchFamily="34" charset="0"/>
              </a:rPr>
              <a:t>≃ 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35 </a:t>
            </a:r>
            <a:r>
              <a:rPr kumimoji="1" lang="en-US" altLang="ja-JP" sz="1138" dirty="0" err="1">
                <a:latin typeface="Segoe UI" panose="020B0502040204020203" pitchFamily="34" charset="0"/>
                <a:cs typeface="Segoe UI" panose="020B0502040204020203" pitchFamily="34" charset="0"/>
              </a:rPr>
              <a:t>ps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kumimoji="1" lang="ja-JP" altLang="en-US" sz="1138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11610" y="5371945"/>
            <a:ext cx="2943122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  <a:t>Cylindrical drift chamber</a:t>
            </a:r>
            <a:b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(~1.6×10</a:t>
            </a:r>
            <a:r>
              <a:rPr kumimoji="1" lang="en-US" altLang="ja-JP" sz="1138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-3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X</a:t>
            </a:r>
            <a:r>
              <a:rPr kumimoji="1" lang="en-US" altLang="ja-JP" sz="1138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, σ</a:t>
            </a:r>
            <a:r>
              <a:rPr kumimoji="1" lang="en-US" altLang="ja-JP" sz="1138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~90 keV)</a:t>
            </a:r>
            <a:endParaRPr kumimoji="1" lang="ja-JP" altLang="en-US" sz="153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8293" y="1578711"/>
            <a:ext cx="3016459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  <a:t>Thin-wall SC solenoid</a:t>
            </a:r>
          </a:p>
          <a:p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(gradient B-filed: 1.3</a:t>
            </a:r>
            <a:r>
              <a:rPr kumimoji="1" lang="ja-JP" altLang="en-US" sz="1138" dirty="0">
                <a:latin typeface="Segoe UI" panose="020B0502040204020203" pitchFamily="34" charset="0"/>
                <a:cs typeface="Segoe UI" panose="020B0502040204020203" pitchFamily="34" charset="0"/>
              </a:rPr>
              <a:t>→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0.5 T)</a:t>
            </a:r>
            <a:endParaRPr kumimoji="1" lang="ja-JP" altLang="en-US" sz="1138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02083" y="5742202"/>
            <a:ext cx="2656462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  <a:t>Radiative decay counter</a:t>
            </a:r>
            <a:b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(identify high-energy BG γ events)</a:t>
            </a:r>
            <a:endParaRPr kumimoji="1" lang="ja-JP" altLang="en-US" sz="153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12821" y="4743199"/>
            <a:ext cx="3165252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  <a:t>Muon stopping target</a:t>
            </a:r>
          </a:p>
          <a:p>
            <a:pPr algn="ctr"/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(180 μm-thick scintillating film</a:t>
            </a:r>
            <a:r>
              <a:rPr kumimoji="1" lang="ja-JP" altLang="en-US" sz="1138" dirty="0">
                <a:latin typeface="Segoe UI" panose="020B0502040204020203" pitchFamily="34" charset="0"/>
                <a:cs typeface="Segoe UI" panose="020B0502040204020203" pitchFamily="34" charset="0"/>
              </a:rPr>
              <a:t> → 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Be film)</a:t>
            </a:r>
            <a:endParaRPr kumimoji="1" lang="ja-JP" altLang="en-US" sz="1138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571745" y="3349890"/>
            <a:ext cx="822108" cy="449403"/>
          </a:xfrm>
          <a:prstGeom prst="rect">
            <a:avLst/>
          </a:prstGeom>
          <a:noFill/>
        </p:spPr>
        <p:txBody>
          <a:bodyPr wrap="square" lIns="70280" tIns="35140" rIns="70280" bIns="35140">
            <a:spAutoFit/>
          </a:bodyPr>
          <a:lstStyle/>
          <a:p>
            <a:pPr algn="ctr"/>
            <a:r>
              <a:rPr lang="el-GR" altLang="ja-JP" sz="2459" b="1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μ</a:t>
            </a:r>
            <a:r>
              <a:rPr lang="el-GR" altLang="ja-JP" sz="2767" b="1" baseline="30000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+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4732637" y="2911856"/>
            <a:ext cx="300989" cy="449403"/>
          </a:xfrm>
          <a:prstGeom prst="rect">
            <a:avLst/>
          </a:prstGeom>
          <a:noFill/>
        </p:spPr>
        <p:txBody>
          <a:bodyPr wrap="square" lIns="70280" tIns="35140" rIns="70280" bIns="35140">
            <a:spAutoFit/>
          </a:bodyPr>
          <a:lstStyle/>
          <a:p>
            <a:pPr algn="ctr"/>
            <a:r>
              <a:rPr lang="en-US" altLang="ja-JP" sz="2459" b="1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γ</a:t>
            </a:r>
            <a:endParaRPr lang="el-GR" altLang="ja-JP" sz="2459" b="1" baseline="30000" dirty="0">
              <a:ln w="15875">
                <a:solidFill>
                  <a:schemeClr val="bg1"/>
                </a:solidFill>
                <a:prstDash val="solid"/>
              </a:ln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577915" y="3502171"/>
            <a:ext cx="732515" cy="496789"/>
          </a:xfrm>
          <a:prstGeom prst="rect">
            <a:avLst/>
          </a:prstGeom>
          <a:noFill/>
        </p:spPr>
        <p:txBody>
          <a:bodyPr wrap="square" lIns="70280" tIns="35140" rIns="70280" bIns="35140">
            <a:spAutoFit/>
          </a:bodyPr>
          <a:lstStyle/>
          <a:p>
            <a:pPr algn="ctr"/>
            <a:r>
              <a:rPr lang="en-US" altLang="ja-JP" sz="2767" b="1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e</a:t>
            </a:r>
            <a:r>
              <a:rPr lang="el-GR" altLang="ja-JP" sz="2767" b="1" baseline="30000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+</a:t>
            </a:r>
          </a:p>
        </p:txBody>
      </p:sp>
      <p:cxnSp>
        <p:nvCxnSpPr>
          <p:cNvPr id="17" name="直線矢印コネクタ 16"/>
          <p:cNvCxnSpPr>
            <a:cxnSpLocks/>
          </p:cNvCxnSpPr>
          <p:nvPr/>
        </p:nvCxnSpPr>
        <p:spPr>
          <a:xfrm flipH="1" flipV="1">
            <a:off x="6602656" y="3964686"/>
            <a:ext cx="175216" cy="376640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cxnSpLocks/>
          </p:cNvCxnSpPr>
          <p:nvPr/>
        </p:nvCxnSpPr>
        <p:spPr>
          <a:xfrm flipH="1" flipV="1">
            <a:off x="5490398" y="3612356"/>
            <a:ext cx="532188" cy="1119900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cxnSpLocks/>
          </p:cNvCxnSpPr>
          <p:nvPr/>
        </p:nvCxnSpPr>
        <p:spPr>
          <a:xfrm flipH="1" flipV="1">
            <a:off x="2533032" y="4160972"/>
            <a:ext cx="648321" cy="1513964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cxnSpLocks/>
          </p:cNvCxnSpPr>
          <p:nvPr/>
        </p:nvCxnSpPr>
        <p:spPr>
          <a:xfrm flipH="1" flipV="1">
            <a:off x="4129953" y="4222422"/>
            <a:ext cx="536315" cy="1130964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cxnSpLocks/>
          </p:cNvCxnSpPr>
          <p:nvPr/>
        </p:nvCxnSpPr>
        <p:spPr>
          <a:xfrm flipH="1">
            <a:off x="5026726" y="1403392"/>
            <a:ext cx="283704" cy="413151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cxnSpLocks/>
            <a:stCxn id="8" idx="2"/>
          </p:cNvCxnSpPr>
          <p:nvPr/>
        </p:nvCxnSpPr>
        <p:spPr>
          <a:xfrm>
            <a:off x="2246523" y="2082695"/>
            <a:ext cx="109539" cy="383114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タイトル 71">
            <a:extLst>
              <a:ext uri="{FF2B5EF4-FFF2-40B4-BE49-F238E27FC236}">
                <a16:creationId xmlns:a16="http://schemas.microsoft.com/office/drawing/2014/main" id="{CCEE6C5A-74C7-45AD-8D48-A96E66DF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MEG II</a:t>
            </a:r>
            <a:r>
              <a:rPr lang="en-US" altLang="ja-JP" dirty="0"/>
              <a:t> </a:t>
            </a:r>
            <a:endParaRPr kumimoji="1" lang="ja-JP" altLang="en-US" sz="3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062039" y="6063233"/>
            <a:ext cx="2439770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38" dirty="0"/>
              <a:t>Design: </a:t>
            </a:r>
            <a:r>
              <a:rPr lang="en-US" altLang="ja-JP" sz="1138" dirty="0">
                <a:hlinkClick r:id="rId4"/>
              </a:rPr>
              <a:t>EPJ-C </a:t>
            </a:r>
            <a:r>
              <a:rPr lang="en-US" altLang="ja-JP" sz="1138" b="1" dirty="0">
                <a:hlinkClick r:id="rId4"/>
              </a:rPr>
              <a:t>78</a:t>
            </a:r>
            <a:r>
              <a:rPr lang="ja-JP" altLang="en-US" sz="1138" b="1" dirty="0">
                <a:hlinkClick r:id="rId4"/>
              </a:rPr>
              <a:t> </a:t>
            </a:r>
            <a:r>
              <a:rPr lang="en-US" altLang="ja-JP" sz="1138" dirty="0">
                <a:hlinkClick r:id="rId4"/>
              </a:rPr>
              <a:t>(2018) 380</a:t>
            </a:r>
            <a:endParaRPr lang="en-US" altLang="ja-JP" sz="1138" dirty="0"/>
          </a:p>
          <a:p>
            <a:r>
              <a:rPr kumimoji="1" lang="en-US" altLang="ja-JP" sz="1138" dirty="0"/>
              <a:t>Performance: </a:t>
            </a:r>
            <a:r>
              <a:rPr kumimoji="1" lang="en-US" altLang="ja-JP" sz="1138" dirty="0">
                <a:hlinkClick r:id="rId5"/>
              </a:rPr>
              <a:t>EPJ-C </a:t>
            </a:r>
            <a:r>
              <a:rPr kumimoji="1" lang="en-US" altLang="ja-JP" sz="1138" b="1" dirty="0">
                <a:hlinkClick r:id="rId5"/>
              </a:rPr>
              <a:t>84</a:t>
            </a:r>
            <a:r>
              <a:rPr kumimoji="1" lang="en-US" altLang="ja-JP" sz="1138" dirty="0">
                <a:hlinkClick r:id="rId5"/>
              </a:rPr>
              <a:t> (2024) 190</a:t>
            </a:r>
            <a:r>
              <a:rPr kumimoji="1" lang="en-US" altLang="ja-JP" sz="1138" dirty="0"/>
              <a:t> </a:t>
            </a:r>
            <a:endParaRPr kumimoji="1" lang="ja-JP" altLang="en-US" sz="1138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FFEADC0-8F4B-47AF-92B0-A27924910646}"/>
              </a:ext>
            </a:extLst>
          </p:cNvPr>
          <p:cNvSpPr txBox="1"/>
          <p:nvPr/>
        </p:nvSpPr>
        <p:spPr>
          <a:xfrm>
            <a:off x="6913278" y="2996043"/>
            <a:ext cx="2666547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  <a:t>Continuous μ</a:t>
            </a:r>
            <a:r>
              <a:rPr kumimoji="1" lang="en-US" altLang="ja-JP" sz="1537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  <a:t> beam</a:t>
            </a:r>
            <a:br>
              <a:rPr kumimoji="1" lang="en-US" altLang="ja-JP" sz="1537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(5×10</a:t>
            </a:r>
            <a:r>
              <a:rPr kumimoji="1" lang="en-US" altLang="ja-JP" sz="1138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 s</a:t>
            </a:r>
            <a:r>
              <a:rPr kumimoji="1" lang="en-US" altLang="ja-JP" sz="1138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-1</a:t>
            </a:r>
            <a:r>
              <a:rPr kumimoji="1" lang="en-US" altLang="ja-JP" sz="1138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kumimoji="1" lang="ja-JP" altLang="en-US" sz="153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2AF9284-EAB5-406A-8980-F345224B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85E9B65-C944-4EDD-A166-AE1A2663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22842CB2-5F46-4200-8169-B7231293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8F087E9-BBAA-4D81-B90E-2809D1E06574}"/>
              </a:ext>
            </a:extLst>
          </p:cNvPr>
          <p:cNvSpPr txBox="1"/>
          <p:nvPr/>
        </p:nvSpPr>
        <p:spPr>
          <a:xfrm>
            <a:off x="421420" y="3450867"/>
            <a:ext cx="137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2"/>
                </a:solidFill>
              </a:rPr>
              <a:t>×</a:t>
            </a:r>
            <a:r>
              <a:rPr kumimoji="1" lang="en-US" altLang="ja-JP" sz="4400" dirty="0">
                <a:solidFill>
                  <a:schemeClr val="accent2"/>
                </a:solidFill>
              </a:rPr>
              <a:t>10</a:t>
            </a:r>
            <a:r>
              <a:rPr kumimoji="1" lang="en-US" altLang="ja-JP" sz="1800" dirty="0">
                <a:solidFill>
                  <a:schemeClr val="accent2"/>
                </a:solidFill>
              </a:rPr>
              <a:t> </a:t>
            </a:r>
            <a:br>
              <a:rPr kumimoji="1" lang="en-US" altLang="ja-JP" sz="1800" dirty="0">
                <a:solidFill>
                  <a:schemeClr val="accent2"/>
                </a:solidFill>
              </a:rPr>
            </a:br>
            <a:r>
              <a:rPr kumimoji="1" lang="en-US" altLang="ja-JP" sz="1400" dirty="0"/>
              <a:t>improvement</a:t>
            </a:r>
            <a:br>
              <a:rPr kumimoji="1" lang="en-US" altLang="ja-JP" sz="1400" dirty="0"/>
            </a:br>
            <a:r>
              <a:rPr kumimoji="1" lang="en-US" altLang="ja-JP" sz="1400" dirty="0"/>
              <a:t>from MEG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24538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FCB2E2-2E9B-4172-831F-4EE42D50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Analysis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85A617C-32BD-4090-8210-DA48C4AF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November 16, 2023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FEAE0E5-F3BA-4007-B160-83E12E1F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86D11A8-655C-41D0-8F5C-DDF346A2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DE7FFA5-106D-4CE6-BAEA-61D6CF13A7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55075" y="1224501"/>
            <a:ext cx="3852909" cy="4842344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We need the </a:t>
            </a:r>
            <a:r>
              <a:rPr kumimoji="1" lang="en-US" altLang="ja-JP" dirty="0">
                <a:solidFill>
                  <a:schemeClr val="accent1"/>
                </a:solidFill>
              </a:rPr>
              <a:t>rate</a:t>
            </a:r>
            <a:r>
              <a:rPr kumimoji="1" lang="en-US" altLang="ja-JP" dirty="0"/>
              <a:t> (N</a:t>
            </a:r>
            <a:r>
              <a:rPr kumimoji="1" lang="en-US" altLang="ja-JP" baseline="-25000" dirty="0"/>
              <a:t>BG</a:t>
            </a:r>
            <a:r>
              <a:rPr kumimoji="1" lang="en-US" altLang="ja-JP" dirty="0"/>
              <a:t>) and </a:t>
            </a:r>
            <a:r>
              <a:rPr kumimoji="1" lang="en-US" altLang="ja-JP" dirty="0">
                <a:solidFill>
                  <a:schemeClr val="accent1"/>
                </a:solidFill>
              </a:rPr>
              <a:t>shape</a:t>
            </a:r>
            <a:r>
              <a:rPr kumimoji="1" lang="en-US" altLang="ja-JP" dirty="0"/>
              <a:t> (PDF) of BGs.</a:t>
            </a:r>
          </a:p>
          <a:p>
            <a:pPr lvl="1"/>
            <a:endParaRPr kumimoji="1" lang="en-US" altLang="ja-JP" dirty="0"/>
          </a:p>
          <a:p>
            <a:r>
              <a:rPr kumimoji="1" lang="en-US" altLang="ja-JP" u="sng" dirty="0"/>
              <a:t>Accidental BG</a:t>
            </a:r>
          </a:p>
          <a:p>
            <a:pPr lvl="1"/>
            <a:r>
              <a:rPr kumimoji="1" lang="en-US" altLang="ja-JP" dirty="0"/>
              <a:t>Uncorrelated b/w e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and γ</a:t>
            </a:r>
          </a:p>
          <a:p>
            <a:pPr lvl="1"/>
            <a:r>
              <a:rPr lang="en-US" altLang="ja-JP" dirty="0"/>
              <a:t>Uniformly distribute for </a:t>
            </a:r>
            <a:r>
              <a:rPr lang="en-US" altLang="ja-JP" dirty="0" err="1"/>
              <a:t>t</a:t>
            </a:r>
            <a:r>
              <a:rPr lang="en-US" altLang="ja-JP" baseline="-25000" dirty="0" err="1"/>
              <a:t>eγ</a:t>
            </a:r>
            <a:r>
              <a:rPr lang="ja-JP" altLang="en-US" dirty="0"/>
              <a:t>　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Both rate and shape can be evaluated from “</a:t>
            </a:r>
            <a:r>
              <a:rPr kumimoji="1" lang="en-US" altLang="ja-JP" dirty="0">
                <a:solidFill>
                  <a:schemeClr val="accent1"/>
                </a:solidFill>
              </a:rPr>
              <a:t>time sideband</a:t>
            </a:r>
            <a:r>
              <a:rPr kumimoji="1" lang="en-US" altLang="ja-JP" dirty="0"/>
              <a:t>”.</a:t>
            </a:r>
          </a:p>
          <a:p>
            <a:pPr lvl="1"/>
            <a:r>
              <a:rPr kumimoji="1" lang="en-US" altLang="ja-JP" dirty="0"/>
              <a:t>Completely </a:t>
            </a:r>
            <a:r>
              <a:rPr kumimoji="1" lang="en-US" altLang="ja-JP" dirty="0"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data driven</a:t>
            </a:r>
            <a:r>
              <a:rPr kumimoji="1" lang="en-US" altLang="ja-JP" dirty="0"/>
              <a:t>.</a:t>
            </a:r>
          </a:p>
          <a:p>
            <a:pPr>
              <a:spcBef>
                <a:spcPts val="1200"/>
              </a:spcBef>
            </a:pPr>
            <a:r>
              <a:rPr kumimoji="1" lang="en-US" altLang="ja-JP" u="sng" dirty="0"/>
              <a:t>Physics BG (coincident)</a:t>
            </a:r>
          </a:p>
          <a:p>
            <a:pPr lvl="1"/>
            <a:r>
              <a:rPr kumimoji="1" lang="en-US" altLang="ja-JP" dirty="0"/>
              <a:t>Kinematically-allowed modes are limited (only e</a:t>
            </a:r>
            <a:r>
              <a:rPr kumimoji="1" lang="en-US" altLang="ja-JP" baseline="30000" dirty="0"/>
              <a:t>±</a:t>
            </a:r>
            <a:r>
              <a:rPr kumimoji="1" lang="en-US" altLang="ja-JP" dirty="0"/>
              <a:t>, ν, γ).</a:t>
            </a:r>
          </a:p>
          <a:p>
            <a:pPr lvl="1" defTabSz="582613"/>
            <a:r>
              <a:rPr lang="en-US" altLang="ja-JP" dirty="0"/>
              <a:t>μ</a:t>
            </a:r>
            <a:r>
              <a:rPr lang="ja-JP" altLang="en-US" dirty="0"/>
              <a:t>→</a:t>
            </a:r>
            <a:r>
              <a:rPr lang="en-US" altLang="ja-JP" dirty="0" err="1"/>
              <a:t>eννγ</a:t>
            </a:r>
            <a:r>
              <a:rPr lang="ja-JP" altLang="en-US" dirty="0"/>
              <a:t>：</a:t>
            </a:r>
            <a:r>
              <a:rPr lang="en-US" altLang="ja-JP" dirty="0"/>
              <a:t>	Precise (electroweak)           	       	calculation available.</a:t>
            </a:r>
          </a:p>
          <a:p>
            <a:pPr lvl="1" defTabSz="582613"/>
            <a:r>
              <a:rPr kumimoji="1" lang="en-US" altLang="ja-JP" dirty="0"/>
              <a:t>Extrapolate from “</a:t>
            </a:r>
            <a:r>
              <a:rPr kumimoji="1" lang="en-US" altLang="ja-JP" dirty="0" err="1">
                <a:solidFill>
                  <a:schemeClr val="accent1"/>
                </a:solidFill>
              </a:rPr>
              <a:t>E</a:t>
            </a:r>
            <a:r>
              <a:rPr kumimoji="1" lang="en-US" altLang="ja-JP" baseline="-25000" dirty="0" err="1">
                <a:solidFill>
                  <a:schemeClr val="accent1"/>
                </a:solidFill>
              </a:rPr>
              <a:t>γ</a:t>
            </a:r>
            <a:r>
              <a:rPr kumimoji="1" lang="en-US" altLang="ja-JP" dirty="0">
                <a:solidFill>
                  <a:schemeClr val="accent1"/>
                </a:solidFill>
              </a:rPr>
              <a:t> sideband</a:t>
            </a:r>
            <a:r>
              <a:rPr kumimoji="1" lang="en-US" altLang="ja-JP" dirty="0"/>
              <a:t>”.</a:t>
            </a:r>
          </a:p>
          <a:p>
            <a:pPr lvl="1" defTabSz="582613"/>
            <a:r>
              <a:rPr lang="en-US" altLang="ja-JP" dirty="0"/>
              <a:t>Negligibly low.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C8B337-F605-4A7C-8D66-A731962ECE28}"/>
              </a:ext>
            </a:extLst>
          </p:cNvPr>
          <p:cNvSpPr txBox="1"/>
          <p:nvPr/>
        </p:nvSpPr>
        <p:spPr>
          <a:xfrm>
            <a:off x="961084" y="1279537"/>
            <a:ext cx="2230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+mj-ea"/>
                <a:ea typeface="+mj-ea"/>
              </a:rPr>
              <a:t>Time sidebands </a:t>
            </a:r>
            <a:r>
              <a:rPr kumimoji="1" lang="ja-JP" altLang="en-US" sz="1400" dirty="0"/>
              <a:t>→ </a:t>
            </a:r>
            <a:r>
              <a:rPr kumimoji="1" lang="en-US" altLang="ja-JP" sz="1400" dirty="0" err="1"/>
              <a:t>N</a:t>
            </a:r>
            <a:r>
              <a:rPr kumimoji="1" lang="en-US" altLang="ja-JP" sz="1400" baseline="-25000" dirty="0" err="1"/>
              <a:t>Acc</a:t>
            </a:r>
            <a:endParaRPr kumimoji="1" lang="ja-JP" altLang="en-US" sz="1400" baseline="-25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727683C-00DF-4007-9B87-BB695335B087}"/>
              </a:ext>
            </a:extLst>
          </p:cNvPr>
          <p:cNvSpPr txBox="1"/>
          <p:nvPr/>
        </p:nvSpPr>
        <p:spPr>
          <a:xfrm>
            <a:off x="1647738" y="5700592"/>
            <a:ext cx="2042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 err="1">
                <a:latin typeface="+mj-ea"/>
                <a:ea typeface="+mj-ea"/>
              </a:rPr>
              <a:t>E</a:t>
            </a:r>
            <a:r>
              <a:rPr kumimoji="1" lang="en-US" altLang="ja-JP" sz="1600" baseline="-25000" dirty="0" err="1">
                <a:latin typeface="+mj-ea"/>
                <a:ea typeface="+mj-ea"/>
              </a:rPr>
              <a:t>γ</a:t>
            </a:r>
            <a:r>
              <a:rPr kumimoji="1" lang="en-US" altLang="ja-JP" sz="1600" dirty="0">
                <a:latin typeface="+mj-ea"/>
                <a:ea typeface="+mj-ea"/>
              </a:rPr>
              <a:t> sidebands </a:t>
            </a:r>
            <a:r>
              <a:rPr kumimoji="1" lang="ja-JP" altLang="en-US" sz="1400" dirty="0"/>
              <a:t>→ </a:t>
            </a:r>
            <a:r>
              <a:rPr kumimoji="1" lang="en-US" altLang="ja-JP" sz="1400" dirty="0"/>
              <a:t>N</a:t>
            </a:r>
            <a:r>
              <a:rPr kumimoji="1" lang="en-US" altLang="ja-JP" sz="1400" baseline="-25000" dirty="0"/>
              <a:t>RMD</a:t>
            </a:r>
            <a:endParaRPr kumimoji="1" lang="ja-JP" altLang="en-US" sz="1400" baseline="-250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1011757-A19E-D25C-47BB-C9F5C474FBB8}"/>
              </a:ext>
            </a:extLst>
          </p:cNvPr>
          <p:cNvGrpSpPr/>
          <p:nvPr/>
        </p:nvGrpSpPr>
        <p:grpSpPr>
          <a:xfrm>
            <a:off x="100058" y="1861944"/>
            <a:ext cx="4849109" cy="3876173"/>
            <a:chOff x="100058" y="1740023"/>
            <a:chExt cx="5325218" cy="425675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A360BDED-5672-4F90-B705-046D3DE4A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58" y="1762093"/>
              <a:ext cx="5325218" cy="4163006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CBC8D40-5DAA-4345-90B0-CE8E36E65FF8}"/>
                </a:ext>
              </a:extLst>
            </p:cNvPr>
            <p:cNvSpPr txBox="1"/>
            <p:nvPr/>
          </p:nvSpPr>
          <p:spPr>
            <a:xfrm rot="17397715">
              <a:off x="2504241" y="3578155"/>
              <a:ext cx="1048799" cy="33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dirty="0"/>
                <a:t>Blinded</a:t>
              </a:r>
              <a:endParaRPr kumimoji="1" lang="ja-JP" altLang="en-US" sz="1400" dirty="0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8648142-1627-4177-A172-FB887D7B7129}"/>
                </a:ext>
              </a:extLst>
            </p:cNvPr>
            <p:cNvSpPr/>
            <p:nvPr/>
          </p:nvSpPr>
          <p:spPr>
            <a:xfrm>
              <a:off x="3480047" y="2317072"/>
              <a:ext cx="870011" cy="2210541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7FFF722-7F65-445B-9620-7DCF681C3CFA}"/>
                </a:ext>
              </a:extLst>
            </p:cNvPr>
            <p:cNvSpPr/>
            <p:nvPr/>
          </p:nvSpPr>
          <p:spPr>
            <a:xfrm>
              <a:off x="1713390" y="2317072"/>
              <a:ext cx="870011" cy="2210541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A331236-C56B-429B-9BCB-F19C961374B1}"/>
                </a:ext>
              </a:extLst>
            </p:cNvPr>
            <p:cNvSpPr/>
            <p:nvPr/>
          </p:nvSpPr>
          <p:spPr>
            <a:xfrm>
              <a:off x="2584881" y="4545367"/>
              <a:ext cx="870011" cy="639192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DD8BD8AD-2791-4452-8E63-B306CD3CE3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1460" y="1740023"/>
              <a:ext cx="621437" cy="6747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DD9C8452-C55B-4490-BA88-A6CB47EB080E}"/>
                </a:ext>
              </a:extLst>
            </p:cNvPr>
            <p:cNvCxnSpPr>
              <a:cxnSpLocks/>
            </p:cNvCxnSpPr>
            <p:nvPr/>
          </p:nvCxnSpPr>
          <p:spPr>
            <a:xfrm>
              <a:off x="3453414" y="1748901"/>
              <a:ext cx="417250" cy="6747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7258796C-E0FD-4EE6-8C83-C633ADDB8B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7740" y="5074979"/>
              <a:ext cx="409852" cy="92179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1324F5E-86D0-4C51-8A4C-BEC4AF061E13}"/>
              </a:ext>
            </a:extLst>
          </p:cNvPr>
          <p:cNvSpPr txBox="1"/>
          <p:nvPr/>
        </p:nvSpPr>
        <p:spPr>
          <a:xfrm>
            <a:off x="5130771" y="6136534"/>
            <a:ext cx="461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dirty="0"/>
              <a:t>⇒ </a:t>
            </a:r>
            <a:r>
              <a:rPr kumimoji="1" lang="en-US" altLang="ja-JP" sz="2000" dirty="0">
                <a:latin typeface="+mj-ea"/>
                <a:ea typeface="+mj-ea"/>
              </a:rPr>
              <a:t>Little systematics enter the analysis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722C4FC-6387-C527-8034-09651C31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445" y="5510663"/>
            <a:ext cx="1130556" cy="97290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AFD4328-CECF-BC54-3F7C-E34E8341D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929" y="2728261"/>
            <a:ext cx="1360776" cy="582043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88C91D40-3E4E-F1CF-A804-CF121D1A1B6D}"/>
              </a:ext>
            </a:extLst>
          </p:cNvPr>
          <p:cNvGrpSpPr/>
          <p:nvPr/>
        </p:nvGrpSpPr>
        <p:grpSpPr>
          <a:xfrm>
            <a:off x="3492227" y="792323"/>
            <a:ext cx="1750132" cy="1151402"/>
            <a:chOff x="3142997" y="2238209"/>
            <a:chExt cx="3620005" cy="238158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EA969947-7EBD-D054-9846-180BD3169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2997" y="2238209"/>
              <a:ext cx="3620005" cy="2381582"/>
            </a:xfrm>
            <a:prstGeom prst="parallelogram">
              <a:avLst>
                <a:gd name="adj" fmla="val 0"/>
              </a:avLst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B3219FAC-0697-4E57-FA26-FD5E6F8C62CC}"/>
                </a:ext>
              </a:extLst>
            </p:cNvPr>
            <p:cNvSpPr/>
            <p:nvPr/>
          </p:nvSpPr>
          <p:spPr>
            <a:xfrm>
              <a:off x="6301740" y="2265481"/>
              <a:ext cx="460904" cy="800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1314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ミューイーガンマ崩壊探索の進展">
            <a:extLst>
              <a:ext uri="{FF2B5EF4-FFF2-40B4-BE49-F238E27FC236}">
                <a16:creationId xmlns:a16="http://schemas.microsoft.com/office/drawing/2014/main" id="{1F063032-6BEF-E3A9-224C-BDEE735D2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02" y="1129989"/>
            <a:ext cx="6314765" cy="28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C661D1A-C691-494F-9CA6-74708FE7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Latest result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6A491F7-E327-41B3-8CAE-83B24178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D66807-9120-4EFC-A73A-460343AF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8E5766-2011-4299-9EB9-C3A06223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744A5882-05CF-683A-2C2D-BBA89B63A600}"/>
              </a:ext>
            </a:extLst>
          </p:cNvPr>
          <p:cNvSpPr txBox="1">
            <a:spLocks/>
          </p:cNvSpPr>
          <p:nvPr/>
        </p:nvSpPr>
        <p:spPr>
          <a:xfrm>
            <a:off x="6936466" y="2930120"/>
            <a:ext cx="1373801" cy="666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kumimoji="1" sz="2400" b="0" kern="1200">
                <a:solidFill>
                  <a:schemeClr val="tx1"/>
                </a:solidFill>
                <a:latin typeface="+mn-ea"/>
                <a:ea typeface="+mn-ea"/>
                <a:cs typeface="Spica Neue P Bold" panose="02000803000000000000" pitchFamily="2" charset="-128"/>
              </a:defRPr>
            </a:lvl1pPr>
            <a:lvl2pPr marL="285750" indent="-285750" algn="l" defTabSz="72819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 kumimoji="1" sz="1600" kern="1200">
                <a:solidFill>
                  <a:schemeClr val="tx2"/>
                </a:solidFill>
                <a:latin typeface="+mj-ea"/>
                <a:ea typeface="+mj-ea"/>
                <a:cs typeface="+mn-cs"/>
              </a:defRPr>
            </a:lvl2pPr>
            <a:lvl3pPr marL="436160" indent="136537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434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55377" indent="-20068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73836" indent="-20068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43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43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43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43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4DBCBE-0993-E806-6917-1993557E7B08}"/>
              </a:ext>
            </a:extLst>
          </p:cNvPr>
          <p:cNvSpPr txBox="1"/>
          <p:nvPr/>
        </p:nvSpPr>
        <p:spPr>
          <a:xfrm>
            <a:off x="5910551" y="951970"/>
            <a:ext cx="20872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hlinkClick r:id="rId3"/>
              </a:rPr>
              <a:t>arXiv.2504.15711</a:t>
            </a:r>
            <a:endParaRPr lang="ja-JP" altLang="en-US" sz="16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77845F9-BBF6-AC8D-DC6E-219533DEF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997" y="4352408"/>
            <a:ext cx="4504005" cy="43107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D28391D-2DA5-8343-3BC8-A7EB35B3E64A}"/>
              </a:ext>
            </a:extLst>
          </p:cNvPr>
          <p:cNvSpPr txBox="1"/>
          <p:nvPr/>
        </p:nvSpPr>
        <p:spPr>
          <a:xfrm>
            <a:off x="6276022" y="4637882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@ 90% C.L.</a:t>
            </a:r>
            <a:endParaRPr kumimoji="1" lang="ja-JP" altLang="en-US" sz="1400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842B616-E26A-1922-586E-0232FDCCE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970" y="4950564"/>
            <a:ext cx="5416801" cy="1718433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18942-EB1D-8C06-1206-E3983775AFC0}"/>
              </a:ext>
            </a:extLst>
          </p:cNvPr>
          <p:cNvSpPr txBox="1"/>
          <p:nvPr/>
        </p:nvSpPr>
        <p:spPr>
          <a:xfrm>
            <a:off x="3784132" y="3937313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800" dirty="0">
                <a:latin typeface="+mj-ea"/>
                <a:ea typeface="+mj-ea"/>
              </a:rPr>
              <a:t>No excess was observed.</a:t>
            </a:r>
            <a:endParaRPr kumimoji="1" lang="ja-JP" altLang="en-US" sz="1800" dirty="0">
              <a:latin typeface="+mj-ea"/>
              <a:ea typeface="+mj-ea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1FF2152-CD8A-D9D4-2A5C-003A901159F7}"/>
              </a:ext>
            </a:extLst>
          </p:cNvPr>
          <p:cNvSpPr txBox="1"/>
          <p:nvPr/>
        </p:nvSpPr>
        <p:spPr>
          <a:xfrm rot="20183113">
            <a:off x="2130704" y="4198519"/>
            <a:ext cx="1051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New limit</a:t>
            </a:r>
            <a:endParaRPr kumimoji="1" lang="ja-JP" altLang="en-US" sz="1400" dirty="0">
              <a:solidFill>
                <a:schemeClr val="accent2">
                  <a:lumMod val="60000"/>
                  <a:lumOff val="40000"/>
                </a:schemeClr>
              </a:solidFill>
              <a:latin typeface="Spica Neue Bold" panose="02000803000000000000" pitchFamily="2" charset="-128"/>
              <a:ea typeface="Spica Neue Bold" panose="02000803000000000000" pitchFamily="2" charset="-128"/>
              <a:cs typeface="Spica Neue Bold" panose="020008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749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FE1E1A-3130-53E0-596C-777FBD73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Prospects</a:t>
            </a:r>
            <a:endParaRPr kumimoji="1" lang="ja-JP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A1D9545D-E64D-0AF1-1A31-7EB12E66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A2E6C00A-E371-639F-84D3-B44CDEAC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FA4394FA-CB28-8683-4257-3E48690F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9" name="コンテンツ プレースホルダー 5">
            <a:extLst>
              <a:ext uri="{FF2B5EF4-FFF2-40B4-BE49-F238E27FC236}">
                <a16:creationId xmlns:a16="http://schemas.microsoft.com/office/drawing/2014/main" id="{DBFB688E-1022-9643-6C4D-9E2A75B679CB}"/>
              </a:ext>
            </a:extLst>
          </p:cNvPr>
          <p:cNvSpPr txBox="1">
            <a:spLocks/>
          </p:cNvSpPr>
          <p:nvPr/>
        </p:nvSpPr>
        <p:spPr>
          <a:xfrm>
            <a:off x="5398035" y="3727862"/>
            <a:ext cx="3819638" cy="2941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kumimoji="1" sz="2400" b="0" kern="1200">
                <a:solidFill>
                  <a:schemeClr val="tx1"/>
                </a:solidFill>
                <a:latin typeface="+mn-ea"/>
                <a:ea typeface="+mn-ea"/>
                <a:cs typeface="Spica Neue P Bold" panose="02000803000000000000" pitchFamily="2" charset="-128"/>
              </a:defRPr>
            </a:lvl1pPr>
            <a:lvl2pPr marL="285750" indent="-285750" algn="l" defTabSz="72819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 kumimoji="1" sz="1600" kern="1200">
                <a:solidFill>
                  <a:schemeClr val="tx2"/>
                </a:solidFill>
                <a:latin typeface="+mj-ea"/>
                <a:ea typeface="+mj-ea"/>
                <a:cs typeface="+mn-cs"/>
              </a:defRPr>
            </a:lvl2pPr>
            <a:lvl3pPr marL="436160" indent="136537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434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55377" indent="-20068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73836" indent="-20068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43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43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43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43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900" u="sng" dirty="0">
                <a:latin typeface="+mj-ea"/>
                <a:ea typeface="+mj-ea"/>
              </a:rPr>
              <a:t>Two constraints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/>
              <a:t>Long shutdown in 2027–2028 planned</a:t>
            </a:r>
          </a:p>
          <a:p>
            <a:pPr marL="442913" lvl="1" indent="3175">
              <a:buFont typeface="Wingdings" panose="05000000000000000000" pitchFamily="2" charset="2"/>
              <a:buNone/>
            </a:pPr>
            <a:r>
              <a:rPr lang="en-US" altLang="ja-JP" dirty="0"/>
              <a:t>to build a new high-intensity muon beamline (10</a:t>
            </a:r>
            <a:r>
              <a:rPr lang="en-US" altLang="ja-JP" baseline="30000" dirty="0"/>
              <a:t>10</a:t>
            </a:r>
            <a:r>
              <a:rPr lang="en-US" altLang="ja-JP" dirty="0"/>
              <a:t> s</a:t>
            </a:r>
            <a:r>
              <a:rPr lang="en-US" altLang="ja-JP" baseline="30000" dirty="0"/>
              <a:t>-1</a:t>
            </a:r>
            <a:r>
              <a:rPr lang="en-US" altLang="ja-JP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/>
              <a:t>Share πE5 beamline with Mu3e</a:t>
            </a:r>
          </a:p>
          <a:p>
            <a:pPr marL="442913" lvl="1" indent="3175">
              <a:buFont typeface="Wingdings" panose="05000000000000000000" pitchFamily="2" charset="2"/>
              <a:buNone/>
            </a:pPr>
            <a:r>
              <a:rPr lang="en-US" altLang="ja-JP" dirty="0"/>
              <a:t>They also conduct phase I experiment before the shutdown… </a:t>
            </a:r>
            <a:endParaRPr lang="ja-JP" altLang="en-US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AA22DBCA-CA9D-AFD2-396C-43B1B2BA1B52}"/>
              </a:ext>
            </a:extLst>
          </p:cNvPr>
          <p:cNvGrpSpPr/>
          <p:nvPr/>
        </p:nvGrpSpPr>
        <p:grpSpPr>
          <a:xfrm>
            <a:off x="783251" y="3087148"/>
            <a:ext cx="3819638" cy="3656298"/>
            <a:chOff x="395495" y="1471525"/>
            <a:chExt cx="4651542" cy="445262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9355308-4C62-4F73-ED1C-00CBFADD4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495" y="1471525"/>
              <a:ext cx="4651542" cy="4452627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05F8013-69CC-3ED1-104F-93BC7C66C362}"/>
                </a:ext>
              </a:extLst>
            </p:cNvPr>
            <p:cNvSpPr txBox="1"/>
            <p:nvPr/>
          </p:nvSpPr>
          <p:spPr>
            <a:xfrm>
              <a:off x="3431319" y="4657471"/>
              <a:ext cx="15023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400" dirty="0"/>
                <a:t>Finish DAQ at </a:t>
              </a:r>
              <a:br>
                <a:rPr kumimoji="1" lang="en-US" altLang="ja-JP" sz="1400" dirty="0"/>
              </a:br>
              <a:r>
                <a:rPr kumimoji="1" lang="en-US" altLang="ja-JP" sz="1400" dirty="0"/>
                <a:t>the end of 2026</a:t>
              </a:r>
              <a:endParaRPr kumimoji="1" lang="ja-JP" altLang="en-US" sz="1400" dirty="0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3AD5522-092B-7FF4-DF47-41FCEAAEF94B}"/>
              </a:ext>
            </a:extLst>
          </p:cNvPr>
          <p:cNvSpPr txBox="1"/>
          <p:nvPr/>
        </p:nvSpPr>
        <p:spPr>
          <a:xfrm>
            <a:off x="5223110" y="802711"/>
            <a:ext cx="3879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+mj-ea"/>
                <a:ea typeface="+mj-ea"/>
              </a:rPr>
              <a:t>How much can we go?</a:t>
            </a:r>
            <a:endParaRPr kumimoji="1" lang="ja-JP" altLang="en-US" sz="1400" dirty="0"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A9BF5FB-8053-626D-5014-DCA46A7011A9}"/>
              </a:ext>
            </a:extLst>
          </p:cNvPr>
          <p:cNvSpPr txBox="1"/>
          <p:nvPr/>
        </p:nvSpPr>
        <p:spPr>
          <a:xfrm>
            <a:off x="5398035" y="1471525"/>
            <a:ext cx="3870592" cy="1507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Important to run </a:t>
            </a:r>
            <a:br>
              <a:rPr kumimoji="1" lang="en-US" altLang="ja-JP" sz="2000" dirty="0"/>
            </a:br>
            <a:r>
              <a:rPr kumimoji="1" lang="en-US" altLang="ja-JP" sz="2000" dirty="0">
                <a:solidFill>
                  <a:schemeClr val="accent1"/>
                </a:solidFill>
              </a:rPr>
              <a:t>as long as possible </a:t>
            </a:r>
            <a:br>
              <a:rPr kumimoji="1" lang="en-US" altLang="ja-JP" sz="2000" dirty="0">
                <a:solidFill>
                  <a:schemeClr val="accent1"/>
                </a:solidFill>
              </a:rPr>
            </a:br>
            <a:r>
              <a:rPr kumimoji="1" lang="en-US" altLang="ja-JP" sz="2000" dirty="0"/>
              <a:t>with </a:t>
            </a:r>
            <a:r>
              <a:rPr kumimoji="1" lang="en-US" altLang="ja-JP" sz="2000" dirty="0">
                <a:solidFill>
                  <a:schemeClr val="accent1"/>
                </a:solidFill>
              </a:rPr>
              <a:t>highest efficiency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kumimoji="1" lang="en-US" altLang="ja-JP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65FEBCC-734E-91AE-D60B-F15BA03DCF08}"/>
              </a:ext>
            </a:extLst>
          </p:cNvPr>
          <p:cNvSpPr txBox="1"/>
          <p:nvPr/>
        </p:nvSpPr>
        <p:spPr>
          <a:xfrm>
            <a:off x="5654974" y="2355783"/>
            <a:ext cx="40309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n-US" altLang="ja-JP" sz="1200" dirty="0">
                <a:latin typeface="+mj-ea"/>
                <a:ea typeface="+mj-ea"/>
              </a:rPr>
              <a:t>(live fraction × acceptance × detection eff. × analysis eff.)</a:t>
            </a:r>
            <a:endParaRPr lang="ja-JP" altLang="en-US" sz="1200" dirty="0">
              <a:latin typeface="+mj-ea"/>
              <a:ea typeface="+mj-ea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84980327-41F3-8C64-921E-6832C3F73ED4}"/>
              </a:ext>
            </a:extLst>
          </p:cNvPr>
          <p:cNvGrpSpPr/>
          <p:nvPr/>
        </p:nvGrpSpPr>
        <p:grpSpPr>
          <a:xfrm>
            <a:off x="890658" y="1115756"/>
            <a:ext cx="3604824" cy="1829142"/>
            <a:chOff x="776819" y="1064321"/>
            <a:chExt cx="3764301" cy="1910063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53BB2D5B-211C-1C19-938E-63407C78F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819" y="1064321"/>
              <a:ext cx="3764301" cy="1910063"/>
            </a:xfrm>
            <a:prstGeom prst="rect">
              <a:avLst/>
            </a:prstGeom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8CDB8EB7-543A-743C-FEF8-EEE3A118BCCF}"/>
                </a:ext>
              </a:extLst>
            </p:cNvPr>
            <p:cNvSpPr txBox="1"/>
            <p:nvPr/>
          </p:nvSpPr>
          <p:spPr>
            <a:xfrm>
              <a:off x="1197094" y="1922007"/>
              <a:ext cx="10649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200" dirty="0"/>
                <a:t>Latest result</a:t>
              </a:r>
              <a:endParaRPr kumimoji="1" lang="ja-JP" altLang="en-US" sz="1200" dirty="0"/>
            </a:p>
          </p:txBody>
        </p:sp>
        <p:sp>
          <p:nvSpPr>
            <p:cNvPr id="33" name="左中かっこ 32">
              <a:extLst>
                <a:ext uri="{FF2B5EF4-FFF2-40B4-BE49-F238E27FC236}">
                  <a16:creationId xmlns:a16="http://schemas.microsoft.com/office/drawing/2014/main" id="{A40D33A5-AFC0-DFFE-305E-433F3C422987}"/>
                </a:ext>
              </a:extLst>
            </p:cNvPr>
            <p:cNvSpPr/>
            <p:nvPr/>
          </p:nvSpPr>
          <p:spPr>
            <a:xfrm rot="5400000">
              <a:off x="1555326" y="1948226"/>
              <a:ext cx="220980" cy="718935"/>
            </a:xfrm>
            <a:prstGeom prst="leftBrace">
              <a:avLst>
                <a:gd name="adj1" fmla="val 1885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左中かっこ 33">
              <a:extLst>
                <a:ext uri="{FF2B5EF4-FFF2-40B4-BE49-F238E27FC236}">
                  <a16:creationId xmlns:a16="http://schemas.microsoft.com/office/drawing/2014/main" id="{A402A9B1-C7BD-041E-D342-DAD13D178BFC}"/>
                </a:ext>
              </a:extLst>
            </p:cNvPr>
            <p:cNvSpPr/>
            <p:nvPr/>
          </p:nvSpPr>
          <p:spPr>
            <a:xfrm rot="5400000">
              <a:off x="2725140" y="1449535"/>
              <a:ext cx="220980" cy="1009148"/>
            </a:xfrm>
            <a:prstGeom prst="leftBrace">
              <a:avLst>
                <a:gd name="adj1" fmla="val 1885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8799921-23E2-5A1E-2B40-8529C4262595}"/>
                </a:ext>
              </a:extLst>
            </p:cNvPr>
            <p:cNvSpPr txBox="1"/>
            <p:nvPr/>
          </p:nvSpPr>
          <p:spPr>
            <a:xfrm>
              <a:off x="2171287" y="1570378"/>
              <a:ext cx="1256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200" dirty="0"/>
                <a:t>Being analyzed</a:t>
              </a:r>
              <a:endParaRPr kumimoji="1" lang="ja-JP" altLang="en-US" sz="1200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16BE557C-7619-AAEA-B80D-4185CC3FF4B1}"/>
                </a:ext>
              </a:extLst>
            </p:cNvPr>
            <p:cNvSpPr txBox="1"/>
            <p:nvPr/>
          </p:nvSpPr>
          <p:spPr>
            <a:xfrm>
              <a:off x="3389288" y="2170723"/>
              <a:ext cx="780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200" dirty="0"/>
                <a:t>Running</a:t>
              </a:r>
              <a:endParaRPr kumimoji="1" lang="ja-JP" altLang="en-US" sz="1200" dirty="0"/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D4DAA98E-2029-BF86-0CC6-B4B977002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2645" y="1755789"/>
              <a:ext cx="140862" cy="26437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C9BBE856-D336-1DAC-D206-643425EAAC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4005" y="1300320"/>
              <a:ext cx="250182" cy="466653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91B1F668-023F-78F0-2A2F-0F8AE1D591BD}"/>
                </a:ext>
              </a:extLst>
            </p:cNvPr>
            <p:cNvCxnSpPr/>
            <p:nvPr/>
          </p:nvCxnSpPr>
          <p:spPr>
            <a:xfrm>
              <a:off x="3873507" y="1755297"/>
              <a:ext cx="320498" cy="0"/>
            </a:xfrm>
            <a:prstGeom prst="line">
              <a:avLst/>
            </a:prstGeom>
            <a:ln w="3175">
              <a:solidFill>
                <a:srgbClr val="FF0000">
                  <a:alpha val="42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E9BE7412-3C54-6A4B-714D-4ADB92C81C6B}"/>
              </a:ext>
            </a:extLst>
          </p:cNvPr>
          <p:cNvGrpSpPr/>
          <p:nvPr/>
        </p:nvGrpSpPr>
        <p:grpSpPr>
          <a:xfrm>
            <a:off x="2975189" y="2269334"/>
            <a:ext cx="6535137" cy="1174906"/>
            <a:chOff x="2975189" y="2269334"/>
            <a:chExt cx="6535137" cy="1174906"/>
          </a:xfrm>
        </p:grpSpPr>
        <p:sp>
          <p:nvSpPr>
            <p:cNvPr id="54" name="右中かっこ 53">
              <a:extLst>
                <a:ext uri="{FF2B5EF4-FFF2-40B4-BE49-F238E27FC236}">
                  <a16:creationId xmlns:a16="http://schemas.microsoft.com/office/drawing/2014/main" id="{BFE87148-58C2-258F-261B-59814CDE2DF7}"/>
                </a:ext>
              </a:extLst>
            </p:cNvPr>
            <p:cNvSpPr/>
            <p:nvPr/>
          </p:nvSpPr>
          <p:spPr>
            <a:xfrm rot="5400000">
              <a:off x="3036562" y="2207961"/>
              <a:ext cx="121440" cy="244186"/>
            </a:xfrm>
            <a:prstGeom prst="rightBrace">
              <a:avLst>
                <a:gd name="adj1" fmla="val 21859"/>
                <a:gd name="adj2" fmla="val 50000"/>
              </a:avLst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3A8DB582-1DF6-F030-AC5A-BA70C8A11044}"/>
                </a:ext>
              </a:extLst>
            </p:cNvPr>
            <p:cNvGrpSpPr/>
            <p:nvPr/>
          </p:nvGrpSpPr>
          <p:grpSpPr>
            <a:xfrm>
              <a:off x="5639734" y="2759529"/>
              <a:ext cx="3870592" cy="684711"/>
              <a:chOff x="5639734" y="2759529"/>
              <a:chExt cx="3870592" cy="684711"/>
            </a:xfrm>
          </p:grpSpPr>
          <p:sp>
            <p:nvSpPr>
              <p:cNvPr id="58" name="四角形: 角を丸くする 57">
                <a:extLst>
                  <a:ext uri="{FF2B5EF4-FFF2-40B4-BE49-F238E27FC236}">
                    <a16:creationId xmlns:a16="http://schemas.microsoft.com/office/drawing/2014/main" id="{ADC322D3-D4CA-FDF8-69F6-EA4A14A58CC9}"/>
                  </a:ext>
                </a:extLst>
              </p:cNvPr>
              <p:cNvSpPr/>
              <p:nvPr/>
            </p:nvSpPr>
            <p:spPr>
              <a:xfrm>
                <a:off x="5639734" y="2774769"/>
                <a:ext cx="3870592" cy="66947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F34EF32B-7CA5-3F52-DA54-70F7575F32AF}"/>
                  </a:ext>
                </a:extLst>
              </p:cNvPr>
              <p:cNvSpPr txBox="1"/>
              <p:nvPr/>
            </p:nvSpPr>
            <p:spPr>
              <a:xfrm>
                <a:off x="5654974" y="2863486"/>
                <a:ext cx="31388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1400" dirty="0"/>
                  <a:t>We lost precious beam time due to </a:t>
                </a:r>
                <a:br>
                  <a:rPr kumimoji="1" lang="en-US" altLang="ja-JP" sz="1400" dirty="0"/>
                </a:br>
                <a:r>
                  <a:rPr kumimoji="1" lang="en-US" altLang="ja-JP" sz="1400" dirty="0"/>
                  <a:t>facility failure in 2024</a:t>
                </a:r>
                <a:endParaRPr kumimoji="1" lang="ja-JP" altLang="en-US" sz="1400" dirty="0"/>
              </a:p>
            </p:txBody>
          </p:sp>
          <p:pic>
            <p:nvPicPr>
              <p:cNvPr id="57" name="グラフィックス 56" descr="泣き顔 (塗りつぶしなし) 単色塗りつぶし">
                <a:extLst>
                  <a:ext uri="{FF2B5EF4-FFF2-40B4-BE49-F238E27FC236}">
                    <a16:creationId xmlns:a16="http://schemas.microsoft.com/office/drawing/2014/main" id="{6670C92E-0BA0-F430-A901-26828AEA9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807540" y="2759529"/>
                <a:ext cx="655238" cy="655238"/>
              </a:xfrm>
              <a:prstGeom prst="rect">
                <a:avLst/>
              </a:prstGeom>
            </p:spPr>
          </p:pic>
        </p:grpSp>
        <p:sp>
          <p:nvSpPr>
            <p:cNvPr id="60" name="フリーフォーム: 図形 59">
              <a:extLst>
                <a:ext uri="{FF2B5EF4-FFF2-40B4-BE49-F238E27FC236}">
                  <a16:creationId xmlns:a16="http://schemas.microsoft.com/office/drawing/2014/main" id="{25CFA519-9964-8054-6945-A9A6F38BB329}"/>
                </a:ext>
              </a:extLst>
            </p:cNvPr>
            <p:cNvSpPr/>
            <p:nvPr/>
          </p:nvSpPr>
          <p:spPr>
            <a:xfrm>
              <a:off x="3101340" y="2400300"/>
              <a:ext cx="2438400" cy="670560"/>
            </a:xfrm>
            <a:custGeom>
              <a:avLst/>
              <a:gdLst>
                <a:gd name="connsiteX0" fmla="*/ 0 w 2438400"/>
                <a:gd name="connsiteY0" fmla="*/ 0 h 670560"/>
                <a:gd name="connsiteX1" fmla="*/ 2438400 w 2438400"/>
                <a:gd name="connsiteY1" fmla="*/ 670560 h 670560"/>
                <a:gd name="connsiteX2" fmla="*/ 2438400 w 2438400"/>
                <a:gd name="connsiteY2" fmla="*/ 670560 h 670560"/>
                <a:gd name="connsiteX0" fmla="*/ 0 w 2438400"/>
                <a:gd name="connsiteY0" fmla="*/ 0 h 670560"/>
                <a:gd name="connsiteX1" fmla="*/ 2438400 w 2438400"/>
                <a:gd name="connsiteY1" fmla="*/ 670560 h 670560"/>
                <a:gd name="connsiteX2" fmla="*/ 2438400 w 2438400"/>
                <a:gd name="connsiteY2" fmla="*/ 670560 h 670560"/>
                <a:gd name="connsiteX0" fmla="*/ 0 w 2438400"/>
                <a:gd name="connsiteY0" fmla="*/ 0 h 670560"/>
                <a:gd name="connsiteX1" fmla="*/ 2438400 w 2438400"/>
                <a:gd name="connsiteY1" fmla="*/ 670560 h 670560"/>
                <a:gd name="connsiteX2" fmla="*/ 2438400 w 2438400"/>
                <a:gd name="connsiteY2" fmla="*/ 670560 h 67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0" h="670560">
                  <a:moveTo>
                    <a:pt x="0" y="0"/>
                  </a:moveTo>
                  <a:cubicBezTo>
                    <a:pt x="393700" y="482600"/>
                    <a:pt x="1549400" y="591820"/>
                    <a:pt x="2438400" y="670560"/>
                  </a:cubicBezTo>
                  <a:lnTo>
                    <a:pt x="2438400" y="670560"/>
                  </a:lnTo>
                </a:path>
              </a:pathLst>
            </a:custGeom>
            <a:noFill/>
            <a:ln>
              <a:solidFill>
                <a:schemeClr val="accent6"/>
              </a:solidFill>
              <a:headEnd type="none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849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66C480-9C0D-4EFA-B3B4-0F764CB4D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 piE5 beamline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595E82-95E2-4BA2-AF18-CFBA14657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November 16, 2023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C145BD-09C2-41B9-8116-BEFC76EB3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E42B46-8C72-4315-8A28-04CF5CBC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89C285-18A0-4257-BACA-DF5B0786C6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5289847"/>
            <a:ext cx="8729972" cy="1076770"/>
          </a:xfrm>
        </p:spPr>
        <p:txBody>
          <a:bodyPr>
            <a:normAutofit/>
          </a:bodyPr>
          <a:lstStyle/>
          <a:p>
            <a:r>
              <a:rPr lang="en-US" altLang="ja-JP" dirty="0"/>
              <a:t>Shared with Mu3e experiment.</a:t>
            </a:r>
          </a:p>
          <a:p>
            <a:pPr lvl="1"/>
            <a:r>
              <a:rPr kumimoji="1" lang="en-US" altLang="ja-JP" dirty="0"/>
              <a:t>Two experiments cannot run in parallel.</a:t>
            </a:r>
          </a:p>
          <a:p>
            <a:pPr lvl="1"/>
            <a:r>
              <a:rPr kumimoji="1" lang="en-US" altLang="ja-JP" dirty="0"/>
              <a:t>Mu3e started commissioning in </a:t>
            </a:r>
            <a:r>
              <a:rPr kumimoji="1" lang="en-US" altLang="ja-JP" dirty="0">
                <a:solidFill>
                  <a:schemeClr val="accent1"/>
                </a:solidFill>
              </a:rPr>
              <a:t>2025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678F829-A376-48AD-B2A4-0876D1655618}"/>
              </a:ext>
            </a:extLst>
          </p:cNvPr>
          <p:cNvGrpSpPr/>
          <p:nvPr/>
        </p:nvGrpSpPr>
        <p:grpSpPr>
          <a:xfrm>
            <a:off x="1174836" y="1156816"/>
            <a:ext cx="7847878" cy="3616773"/>
            <a:chOff x="656565" y="2168860"/>
            <a:chExt cx="7847878" cy="3616773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DA0FC69B-62E5-4B37-927B-58A0277F96D5}"/>
                </a:ext>
              </a:extLst>
            </p:cNvPr>
            <p:cNvGrpSpPr/>
            <p:nvPr/>
          </p:nvGrpSpPr>
          <p:grpSpPr>
            <a:xfrm>
              <a:off x="656565" y="2168860"/>
              <a:ext cx="7659069" cy="3616773"/>
              <a:chOff x="48427" y="1178750"/>
              <a:chExt cx="7659069" cy="3616773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21893425-82B6-4604-8785-C7628F5A7D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27" y="1178750"/>
                <a:ext cx="6009528" cy="36167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A0CE6D5E-E065-46F0-8F07-4A053F415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23"/>
              <a:stretch/>
            </p:blipFill>
            <p:spPr bwMode="auto">
              <a:xfrm>
                <a:off x="4137818" y="2664001"/>
                <a:ext cx="3569678" cy="21315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A42A76C-C57B-4FC3-BCDF-6E6BF0A6ABE2}"/>
                </a:ext>
              </a:extLst>
            </p:cNvPr>
            <p:cNvSpPr txBox="1"/>
            <p:nvPr/>
          </p:nvSpPr>
          <p:spPr>
            <a:xfrm>
              <a:off x="4224018" y="2621225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/>
                <a:t>Mu3e</a:t>
              </a:r>
              <a:endParaRPr kumimoji="1" lang="ja-JP" altLang="en-US" sz="2800" b="1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7701BF2-0E28-4AC7-A78E-CCE1D39C5726}"/>
                </a:ext>
              </a:extLst>
            </p:cNvPr>
            <p:cNvSpPr txBox="1"/>
            <p:nvPr/>
          </p:nvSpPr>
          <p:spPr>
            <a:xfrm>
              <a:off x="7239353" y="3659880"/>
              <a:ext cx="12650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/>
                <a:t>MEG II</a:t>
              </a:r>
              <a:endParaRPr kumimoji="1" lang="ja-JP" altLang="en-US" sz="2800" b="1" dirty="0"/>
            </a:p>
          </p:txBody>
        </p:sp>
      </p:grpSp>
      <p:sp>
        <p:nvSpPr>
          <p:cNvPr id="13" name="右矢印 27">
            <a:extLst>
              <a:ext uri="{FF2B5EF4-FFF2-40B4-BE49-F238E27FC236}">
                <a16:creationId xmlns:a16="http://schemas.microsoft.com/office/drawing/2014/main" id="{E5EDB8E0-2177-4CA6-81A5-03E670E576A7}"/>
              </a:ext>
            </a:extLst>
          </p:cNvPr>
          <p:cNvSpPr/>
          <p:nvPr/>
        </p:nvSpPr>
        <p:spPr>
          <a:xfrm rot="16200000">
            <a:off x="787122" y="3126624"/>
            <a:ext cx="1065394" cy="20513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D5E00DB-9FC9-4F99-8E61-A020C19335D4}"/>
              </a:ext>
            </a:extLst>
          </p:cNvPr>
          <p:cNvSpPr txBox="1"/>
          <p:nvPr/>
        </p:nvSpPr>
        <p:spPr>
          <a:xfrm rot="16200000">
            <a:off x="121224" y="3075300"/>
            <a:ext cx="1801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Primary proton beam</a:t>
            </a:r>
            <a:endParaRPr kumimoji="1" lang="ja-JP" altLang="en-US" sz="1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E9179F8-1423-422B-9272-430CCA63395C}"/>
              </a:ext>
            </a:extLst>
          </p:cNvPr>
          <p:cNvSpPr txBox="1"/>
          <p:nvPr/>
        </p:nvSpPr>
        <p:spPr>
          <a:xfrm rot="1706834">
            <a:off x="1440273" y="3576001"/>
            <a:ext cx="17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Surface μ</a:t>
            </a:r>
            <a:r>
              <a:rPr kumimoji="1" lang="en-US" altLang="ja-JP" sz="1400" baseline="30000" dirty="0"/>
              <a:t>+</a:t>
            </a:r>
            <a:r>
              <a:rPr kumimoji="1" lang="en-US" altLang="ja-JP" sz="1400" dirty="0"/>
              <a:t> beam</a:t>
            </a:r>
          </a:p>
          <a:p>
            <a:pPr algn="ctr"/>
            <a:r>
              <a:rPr kumimoji="1" lang="en-US" altLang="ja-JP" sz="1400" dirty="0"/>
              <a:t>up to a few 10</a:t>
            </a:r>
            <a:r>
              <a:rPr kumimoji="1" lang="en-US" altLang="ja-JP" sz="1400" baseline="30000" dirty="0"/>
              <a:t>8</a:t>
            </a:r>
            <a:r>
              <a:rPr kumimoji="1" lang="en-US" altLang="ja-JP" sz="1400" dirty="0"/>
              <a:t> s</a:t>
            </a:r>
            <a:r>
              <a:rPr kumimoji="1" lang="en-US" altLang="ja-JP" sz="1400" baseline="30000" dirty="0"/>
              <a:t>-1</a:t>
            </a:r>
            <a:endParaRPr kumimoji="1" lang="ja-JP" altLang="en-US" sz="1400" baseline="300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A9E7EB30-DD8E-4A37-A94F-603DB88935CB}"/>
              </a:ext>
            </a:extLst>
          </p:cNvPr>
          <p:cNvSpPr/>
          <p:nvPr/>
        </p:nvSpPr>
        <p:spPr>
          <a:xfrm rot="1745454">
            <a:off x="1977767" y="3240603"/>
            <a:ext cx="695325" cy="260754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5B4786-0E7C-CCCB-D068-202C3D4B9E81}"/>
              </a:ext>
            </a:extLst>
          </p:cNvPr>
          <p:cNvSpPr txBox="1"/>
          <p:nvPr/>
        </p:nvSpPr>
        <p:spPr>
          <a:xfrm>
            <a:off x="5599521" y="5363852"/>
            <a:ext cx="397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After MEG II </a:t>
            </a:r>
            <a:r>
              <a:rPr kumimoji="1" lang="en-US" altLang="ja-JP" sz="1800" dirty="0"/>
              <a:t>(after</a:t>
            </a:r>
            <a:r>
              <a:rPr kumimoji="1" lang="ja-JP" altLang="en-US" sz="1800" dirty="0"/>
              <a:t> </a:t>
            </a:r>
            <a:r>
              <a:rPr kumimoji="1" lang="en-US" altLang="ja-JP" sz="1800" dirty="0"/>
              <a:t>long</a:t>
            </a:r>
            <a:r>
              <a:rPr kumimoji="1" lang="ja-JP" altLang="en-US" sz="1800" dirty="0"/>
              <a:t> </a:t>
            </a:r>
            <a:r>
              <a:rPr kumimoji="1" lang="en-US" altLang="ja-JP" sz="1800" dirty="0"/>
              <a:t>shutdown)</a:t>
            </a:r>
          </a:p>
          <a:p>
            <a:pPr algn="l"/>
            <a:r>
              <a:rPr kumimoji="1" lang="ja-JP" altLang="en-US" sz="1400" dirty="0"/>
              <a:t>→ </a:t>
            </a:r>
            <a:r>
              <a:rPr kumimoji="1" lang="en-US" altLang="ja-JP" sz="1600" dirty="0"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PIONEER</a:t>
            </a:r>
            <a:r>
              <a:rPr kumimoji="1" lang="en-US" altLang="ja-JP" sz="1600" dirty="0"/>
              <a:t> </a:t>
            </a:r>
            <a:endParaRPr kumimoji="1" lang="en-US" altLang="ja-JP" sz="1400" dirty="0"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6607F5-9608-F867-FF5E-C4B598D0FCF9}"/>
              </a:ext>
            </a:extLst>
          </p:cNvPr>
          <p:cNvSpPr txBox="1"/>
          <p:nvPr/>
        </p:nvSpPr>
        <p:spPr>
          <a:xfrm>
            <a:off x="8748074" y="5653990"/>
            <a:ext cx="12537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accent1"/>
                </a:solidFill>
              </a:rPr>
              <a:t>~2030–  </a:t>
            </a:r>
            <a:endParaRPr kumimoji="1" lang="ja-JP" altLang="en-US" sz="1600" dirty="0">
              <a:solidFill>
                <a:schemeClr val="accent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88A391D-C70D-F64E-E3F5-68A2C34AE353}"/>
              </a:ext>
            </a:extLst>
          </p:cNvPr>
          <p:cNvSpPr txBox="1"/>
          <p:nvPr/>
        </p:nvSpPr>
        <p:spPr>
          <a:xfrm>
            <a:off x="3900488" y="4606018"/>
            <a:ext cx="2652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E×B filter</a:t>
            </a:r>
            <a:br>
              <a:rPr kumimoji="1" lang="en-US" altLang="ja-JP" sz="1400" dirty="0"/>
            </a:br>
            <a:r>
              <a:rPr kumimoji="1" lang="en-US" altLang="ja-JP" sz="1400" dirty="0"/>
              <a:t>to eliminate e</a:t>
            </a:r>
            <a:r>
              <a:rPr kumimoji="1" lang="en-US" altLang="ja-JP" sz="1400" baseline="30000" dirty="0"/>
              <a:t>+</a:t>
            </a:r>
            <a:r>
              <a:rPr kumimoji="1" lang="en-US" altLang="ja-JP" sz="1400" dirty="0"/>
              <a:t> contamination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CA92593-B131-9E77-2824-B73FF73FE8AE}"/>
              </a:ext>
            </a:extLst>
          </p:cNvPr>
          <p:cNvCxnSpPr>
            <a:cxnSpLocks/>
          </p:cNvCxnSpPr>
          <p:nvPr/>
        </p:nvCxnSpPr>
        <p:spPr>
          <a:xfrm flipV="1">
            <a:off x="4620359" y="4095780"/>
            <a:ext cx="0" cy="578310"/>
          </a:xfrm>
          <a:prstGeom prst="straightConnector1">
            <a:avLst/>
          </a:prstGeom>
          <a:ln w="1905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272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524C2-E714-69A1-5B5A-F007C0158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1525D9-E9BB-966D-1064-329B885F8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Prospects</a:t>
            </a:r>
            <a:endParaRPr kumimoji="1" lang="ja-JP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2DB807E3-19A4-1490-5626-D4B3060A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2EABF734-CDAF-E365-B9C3-F378DC5DA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928AF003-01C5-EAD8-5AE1-05EA2923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2C1ED7ED-B8F8-161B-269E-B41A640D35D6}"/>
              </a:ext>
            </a:extLst>
          </p:cNvPr>
          <p:cNvGrpSpPr/>
          <p:nvPr/>
        </p:nvGrpSpPr>
        <p:grpSpPr>
          <a:xfrm>
            <a:off x="783251" y="3087148"/>
            <a:ext cx="3819638" cy="3656298"/>
            <a:chOff x="395495" y="1471525"/>
            <a:chExt cx="4651542" cy="445262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30E36455-8817-C48B-4D12-A47663F5E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495" y="1471525"/>
              <a:ext cx="4651542" cy="4452627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C795A77-A1AF-ECDC-C6BE-51A9D241828F}"/>
                </a:ext>
              </a:extLst>
            </p:cNvPr>
            <p:cNvSpPr txBox="1"/>
            <p:nvPr/>
          </p:nvSpPr>
          <p:spPr>
            <a:xfrm>
              <a:off x="3431319" y="4657471"/>
              <a:ext cx="15023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400" dirty="0"/>
                <a:t>Finish DAQ at </a:t>
              </a:r>
              <a:br>
                <a:rPr kumimoji="1" lang="en-US" altLang="ja-JP" sz="1400" dirty="0"/>
              </a:br>
              <a:r>
                <a:rPr kumimoji="1" lang="en-US" altLang="ja-JP" sz="1400" dirty="0"/>
                <a:t>the end of 2026</a:t>
              </a:r>
              <a:endParaRPr kumimoji="1" lang="ja-JP" altLang="en-US" sz="1400" dirty="0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ADD7D5-DD77-702D-9780-69B2F3C6407E}"/>
              </a:ext>
            </a:extLst>
          </p:cNvPr>
          <p:cNvSpPr txBox="1"/>
          <p:nvPr/>
        </p:nvSpPr>
        <p:spPr>
          <a:xfrm>
            <a:off x="5223110" y="802711"/>
            <a:ext cx="3879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+mj-ea"/>
                <a:ea typeface="+mj-ea"/>
              </a:rPr>
              <a:t>How much can we go?</a:t>
            </a:r>
            <a:endParaRPr kumimoji="1" lang="ja-JP" altLang="en-US" sz="1400" dirty="0"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CF3B8C1-CE9F-C484-7BFD-4FDFA5D93C25}"/>
              </a:ext>
            </a:extLst>
          </p:cNvPr>
          <p:cNvSpPr txBox="1"/>
          <p:nvPr/>
        </p:nvSpPr>
        <p:spPr>
          <a:xfrm>
            <a:off x="5398035" y="1471525"/>
            <a:ext cx="3870592" cy="2277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Important to run </a:t>
            </a:r>
            <a:br>
              <a:rPr kumimoji="1" lang="en-US" altLang="ja-JP" sz="2000" dirty="0"/>
            </a:br>
            <a:r>
              <a:rPr kumimoji="1" lang="en-US" altLang="ja-JP" sz="2000" dirty="0">
                <a:solidFill>
                  <a:schemeClr val="accent1"/>
                </a:solidFill>
              </a:rPr>
              <a:t>as long as possible </a:t>
            </a:r>
            <a:br>
              <a:rPr kumimoji="1" lang="en-US" altLang="ja-JP" sz="2000" dirty="0">
                <a:solidFill>
                  <a:schemeClr val="accent1"/>
                </a:solidFill>
              </a:rPr>
            </a:br>
            <a:r>
              <a:rPr kumimoji="1" lang="en-US" altLang="ja-JP" sz="2000" dirty="0"/>
              <a:t>with </a:t>
            </a:r>
            <a:r>
              <a:rPr kumimoji="1" lang="en-US" altLang="ja-JP" sz="2000" dirty="0">
                <a:solidFill>
                  <a:schemeClr val="accent1"/>
                </a:solidFill>
              </a:rPr>
              <a:t>highest efficiency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kumimoji="1" lang="en-US" altLang="ja-JP" sz="200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solidFill>
                  <a:schemeClr val="accent1"/>
                </a:solidFill>
              </a:rPr>
              <a:t>Improve analysis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kumimoji="1" lang="en-US" altLang="ja-JP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5353320-74AE-48A8-2596-7496A907118D}"/>
              </a:ext>
            </a:extLst>
          </p:cNvPr>
          <p:cNvSpPr txBox="1"/>
          <p:nvPr/>
        </p:nvSpPr>
        <p:spPr>
          <a:xfrm>
            <a:off x="5654974" y="2355783"/>
            <a:ext cx="40309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n-US" altLang="ja-JP" sz="1200" dirty="0">
                <a:latin typeface="+mj-ea"/>
                <a:ea typeface="+mj-ea"/>
              </a:rPr>
              <a:t>(live fraction × acceptance × detection eff. × analysis eff.)</a:t>
            </a:r>
            <a:endParaRPr lang="ja-JP" altLang="en-US" sz="1200" dirty="0">
              <a:latin typeface="+mj-ea"/>
              <a:ea typeface="+mj-ea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C074055D-403B-C5B1-9222-826FAA74FB59}"/>
              </a:ext>
            </a:extLst>
          </p:cNvPr>
          <p:cNvGrpSpPr/>
          <p:nvPr/>
        </p:nvGrpSpPr>
        <p:grpSpPr>
          <a:xfrm>
            <a:off x="890658" y="1115756"/>
            <a:ext cx="3604824" cy="1829142"/>
            <a:chOff x="776819" y="1064321"/>
            <a:chExt cx="3764301" cy="1910063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57D6EBBE-3889-B24B-F8A9-3F44E491B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819" y="1064321"/>
              <a:ext cx="3764301" cy="1910063"/>
            </a:xfrm>
            <a:prstGeom prst="rect">
              <a:avLst/>
            </a:prstGeom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8ADA88A5-C403-2B2B-0682-0B4B632AF43B}"/>
                </a:ext>
              </a:extLst>
            </p:cNvPr>
            <p:cNvSpPr txBox="1"/>
            <p:nvPr/>
          </p:nvSpPr>
          <p:spPr>
            <a:xfrm>
              <a:off x="1197094" y="1922007"/>
              <a:ext cx="10649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200" dirty="0"/>
                <a:t>Latest result</a:t>
              </a:r>
              <a:endParaRPr kumimoji="1" lang="ja-JP" altLang="en-US" sz="1200" dirty="0"/>
            </a:p>
          </p:txBody>
        </p:sp>
        <p:sp>
          <p:nvSpPr>
            <p:cNvPr id="33" name="左中かっこ 32">
              <a:extLst>
                <a:ext uri="{FF2B5EF4-FFF2-40B4-BE49-F238E27FC236}">
                  <a16:creationId xmlns:a16="http://schemas.microsoft.com/office/drawing/2014/main" id="{0B12D87A-5554-A169-B8C4-BEBD92F0571B}"/>
                </a:ext>
              </a:extLst>
            </p:cNvPr>
            <p:cNvSpPr/>
            <p:nvPr/>
          </p:nvSpPr>
          <p:spPr>
            <a:xfrm rot="5400000">
              <a:off x="1555326" y="1948226"/>
              <a:ext cx="220980" cy="718935"/>
            </a:xfrm>
            <a:prstGeom prst="leftBrace">
              <a:avLst>
                <a:gd name="adj1" fmla="val 1885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左中かっこ 33">
              <a:extLst>
                <a:ext uri="{FF2B5EF4-FFF2-40B4-BE49-F238E27FC236}">
                  <a16:creationId xmlns:a16="http://schemas.microsoft.com/office/drawing/2014/main" id="{5C4127B0-131E-E7F3-23CA-26143459AE83}"/>
                </a:ext>
              </a:extLst>
            </p:cNvPr>
            <p:cNvSpPr/>
            <p:nvPr/>
          </p:nvSpPr>
          <p:spPr>
            <a:xfrm rot="5400000">
              <a:off x="2725140" y="1449535"/>
              <a:ext cx="220980" cy="1009148"/>
            </a:xfrm>
            <a:prstGeom prst="leftBrace">
              <a:avLst>
                <a:gd name="adj1" fmla="val 1885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4008A9FA-E91F-DA3F-1B19-AA6C230BBA40}"/>
                </a:ext>
              </a:extLst>
            </p:cNvPr>
            <p:cNvSpPr txBox="1"/>
            <p:nvPr/>
          </p:nvSpPr>
          <p:spPr>
            <a:xfrm>
              <a:off x="2171287" y="1570378"/>
              <a:ext cx="1256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200" dirty="0"/>
                <a:t>Being analyzed</a:t>
              </a:r>
              <a:endParaRPr kumimoji="1" lang="ja-JP" altLang="en-US" sz="1200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5BEE4CAB-6B36-A644-485C-593359AA0DDD}"/>
                </a:ext>
              </a:extLst>
            </p:cNvPr>
            <p:cNvSpPr txBox="1"/>
            <p:nvPr/>
          </p:nvSpPr>
          <p:spPr>
            <a:xfrm>
              <a:off x="3389288" y="2170723"/>
              <a:ext cx="1056444" cy="482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200" dirty="0"/>
                <a:t>Running</a:t>
              </a:r>
            </a:p>
            <a:p>
              <a:pPr algn="l"/>
              <a:r>
                <a:rPr kumimoji="1" lang="en-US" altLang="ja-JP" sz="1200" dirty="0"/>
                <a:t>@ 5×10</a:t>
              </a:r>
              <a:r>
                <a:rPr kumimoji="1" lang="en-US" altLang="ja-JP" sz="1200" baseline="30000" dirty="0"/>
                <a:t>7</a:t>
              </a:r>
              <a:r>
                <a:rPr kumimoji="1" lang="en-US" altLang="ja-JP" sz="1200" dirty="0"/>
                <a:t> s</a:t>
              </a:r>
              <a:r>
                <a:rPr kumimoji="1" lang="en-US" altLang="ja-JP" sz="1200" baseline="30000" dirty="0"/>
                <a:t>-1</a:t>
              </a:r>
              <a:endParaRPr kumimoji="1" lang="ja-JP" altLang="en-US" sz="1200" baseline="30000" dirty="0"/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D960212E-BC43-89AD-0EC9-91E7F933D6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2645" y="1755789"/>
              <a:ext cx="140862" cy="26437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0E925412-1036-D512-D540-CBB4BCF461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4005" y="1300320"/>
              <a:ext cx="250182" cy="466653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4CBA3969-1075-6ABF-AD2A-CD0BB038B34A}"/>
                </a:ext>
              </a:extLst>
            </p:cNvPr>
            <p:cNvCxnSpPr/>
            <p:nvPr/>
          </p:nvCxnSpPr>
          <p:spPr>
            <a:xfrm>
              <a:off x="3873507" y="1755297"/>
              <a:ext cx="320498" cy="0"/>
            </a:xfrm>
            <a:prstGeom prst="line">
              <a:avLst/>
            </a:prstGeom>
            <a:ln w="3175">
              <a:solidFill>
                <a:srgbClr val="FF0000">
                  <a:alpha val="42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6A1FB6-52B5-6A3C-3C8E-27165C22042B}"/>
              </a:ext>
            </a:extLst>
          </p:cNvPr>
          <p:cNvSpPr txBox="1"/>
          <p:nvPr/>
        </p:nvSpPr>
        <p:spPr>
          <a:xfrm>
            <a:off x="5654974" y="3152001"/>
            <a:ext cx="199137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n-US" altLang="ja-JP" sz="1200" dirty="0">
                <a:latin typeface="+mj-ea"/>
                <a:ea typeface="+mj-ea"/>
              </a:rPr>
              <a:t>(Efficiencies &amp; resolutions)</a:t>
            </a:r>
            <a:endParaRPr lang="ja-JP" altLang="en-US" sz="1200" dirty="0">
              <a:latin typeface="+mj-ea"/>
              <a:ea typeface="+mj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EC91612-9E42-EC6E-F0AD-6DBEB5B1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986" y="3841770"/>
            <a:ext cx="3324689" cy="262926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B20AC9-08C4-6EE5-548A-4348FFAD25C4}"/>
              </a:ext>
            </a:extLst>
          </p:cNvPr>
          <p:cNvSpPr txBox="1"/>
          <p:nvPr/>
        </p:nvSpPr>
        <p:spPr>
          <a:xfrm>
            <a:off x="5862048" y="3517040"/>
            <a:ext cx="3260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Tracking efficiency improved with ML</a:t>
            </a:r>
            <a:endParaRPr kumimoji="1" lang="ja-JP" altLang="en-US" sz="1400" dirty="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CB60672-F4DD-C1B8-75B3-67196C430393}"/>
              </a:ext>
            </a:extLst>
          </p:cNvPr>
          <p:cNvSpPr/>
          <p:nvPr/>
        </p:nvSpPr>
        <p:spPr>
          <a:xfrm>
            <a:off x="8107680" y="4732141"/>
            <a:ext cx="533400" cy="4355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F093F6-6890-8C3C-281B-329305AA7496}"/>
              </a:ext>
            </a:extLst>
          </p:cNvPr>
          <p:cNvSpPr txBox="1"/>
          <p:nvPr/>
        </p:nvSpPr>
        <p:spPr>
          <a:xfrm>
            <a:off x="2483772" y="2375779"/>
            <a:ext cx="982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/>
              <a:t>@ 4×10</a:t>
            </a:r>
            <a:r>
              <a:rPr kumimoji="1" lang="en-US" altLang="ja-JP" sz="1200" baseline="30000" dirty="0"/>
              <a:t>7</a:t>
            </a:r>
            <a:r>
              <a:rPr kumimoji="1" lang="en-US" altLang="ja-JP" sz="1200" dirty="0"/>
              <a:t> s</a:t>
            </a:r>
            <a:r>
              <a:rPr kumimoji="1" lang="en-US" altLang="ja-JP" sz="1200" baseline="30000" dirty="0"/>
              <a:t>-1</a:t>
            </a:r>
            <a:endParaRPr kumimoji="1" lang="ja-JP" alt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6904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タイトル 6">
                <a:extLst>
                  <a:ext uri="{FF2B5EF4-FFF2-40B4-BE49-F238E27FC236}">
                    <a16:creationId xmlns:a16="http://schemas.microsoft.com/office/drawing/2014/main" id="{91164499-DE95-4CF2-94EC-59CE1BDA5A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ja-JP" altLang="en-US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search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7" name="タイトル 6">
                <a:extLst>
                  <a:ext uri="{FF2B5EF4-FFF2-40B4-BE49-F238E27FC236}">
                    <a16:creationId xmlns:a16="http://schemas.microsoft.com/office/drawing/2014/main" id="{91164499-DE95-4CF2-94EC-59CE1BDA5A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4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A7EB1EA-CAC0-4DD3-B411-1671BDB1A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3763316-6EEB-44E6-86C6-D3D3B137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E54A8B-A2D6-4E1F-A9F3-B8305476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A7EEDD8-02FB-B710-ABF8-D2BCC6FCF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04" y="3987806"/>
            <a:ext cx="2049993" cy="18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92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B4A9F8-D36E-E204-ADB8-DBBA8709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Principle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14D7BD4-B376-AEA9-FC73-41660AE8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750FA07-FF84-D1A7-F498-F5152F9E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2496FEA-43A7-8E88-D94C-9AB47482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CA07541-B060-BCC0-1CEC-0107E89C72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700"/>
            <a:ext cx="8729972" cy="1468250"/>
          </a:xfrm>
        </p:spPr>
        <p:txBody>
          <a:bodyPr/>
          <a:lstStyle/>
          <a:p>
            <a:r>
              <a:rPr lang="en-US" altLang="ja-JP" dirty="0"/>
              <a:t>Stop</a:t>
            </a:r>
            <a:r>
              <a:rPr lang="ja-JP" altLang="en-US" dirty="0"/>
              <a:t> </a:t>
            </a:r>
            <a:r>
              <a:rPr lang="en-US" altLang="ja-JP" dirty="0"/>
              <a:t>μ</a:t>
            </a:r>
            <a:r>
              <a:rPr lang="en-US" altLang="ja-JP" baseline="30000" dirty="0"/>
              <a:t>-</a:t>
            </a:r>
            <a:r>
              <a:rPr lang="en-US" altLang="ja-JP" dirty="0"/>
              <a:t> in atoms</a:t>
            </a:r>
            <a:r>
              <a:rPr kumimoji="1" lang="ja-JP" altLang="en-US" dirty="0"/>
              <a:t> → </a:t>
            </a:r>
            <a:r>
              <a:rPr kumimoji="1" lang="en-US" altLang="ja-JP" dirty="0"/>
              <a:t>Muonic atoms</a:t>
            </a:r>
          </a:p>
          <a:p>
            <a:r>
              <a:rPr lang="en-US" altLang="ja-JP" dirty="0"/>
              <a:t>Search</a:t>
            </a:r>
            <a:r>
              <a:rPr lang="ja-JP" altLang="en-US" dirty="0"/>
              <a:t> </a:t>
            </a:r>
            <a:r>
              <a:rPr lang="en-US" altLang="ja-JP" dirty="0"/>
              <a:t>for</a:t>
            </a:r>
            <a:r>
              <a:rPr lang="ja-JP" altLang="en-US" dirty="0"/>
              <a:t> </a:t>
            </a:r>
            <a:r>
              <a:rPr lang="en-US" altLang="ja-JP" dirty="0"/>
              <a:t>μ</a:t>
            </a:r>
            <a:r>
              <a:rPr lang="en-US" altLang="ja-JP" baseline="30000" dirty="0"/>
              <a:t>-</a:t>
            </a:r>
            <a:r>
              <a:rPr lang="en-US" altLang="ja-JP" dirty="0"/>
              <a:t> </a:t>
            </a:r>
            <a:r>
              <a:rPr lang="ja-JP" altLang="en-US" dirty="0"/>
              <a:t>→ </a:t>
            </a:r>
            <a:r>
              <a:rPr lang="en-US" altLang="ja-JP" dirty="0"/>
              <a:t>e</a:t>
            </a:r>
            <a:r>
              <a:rPr lang="en-US" altLang="ja-JP" baseline="30000" dirty="0"/>
              <a:t>-</a:t>
            </a:r>
            <a:r>
              <a:rPr lang="en-US" altLang="ja-JP" dirty="0"/>
              <a:t> process</a:t>
            </a:r>
            <a:r>
              <a:rPr lang="ja-JP" altLang="en-US" dirty="0"/>
              <a:t> </a:t>
            </a:r>
            <a:r>
              <a:rPr lang="en-US" altLang="ja-JP" dirty="0"/>
              <a:t>occurring</a:t>
            </a:r>
            <a:r>
              <a:rPr lang="ja-JP" altLang="en-US" dirty="0"/>
              <a:t> </a:t>
            </a:r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nucleus field</a:t>
            </a:r>
            <a:endParaRPr kumimoji="1" lang="ja-JP" altLang="en-US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5CA3C7D-9EE7-13B3-5A3B-D8FF7A47C0E3}"/>
              </a:ext>
            </a:extLst>
          </p:cNvPr>
          <p:cNvGrpSpPr/>
          <p:nvPr/>
        </p:nvGrpSpPr>
        <p:grpSpPr>
          <a:xfrm>
            <a:off x="1077890" y="2224099"/>
            <a:ext cx="3875110" cy="2066737"/>
            <a:chOff x="437920" y="2185261"/>
            <a:chExt cx="4746263" cy="253135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4EE3FB5-1813-779B-7601-DA59F86E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920" y="2247449"/>
              <a:ext cx="4684270" cy="2469166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85FDEF05-28DA-9FDD-56B1-C08B202C7506}"/>
                </a:ext>
              </a:extLst>
            </p:cNvPr>
            <p:cNvSpPr/>
            <p:nvPr/>
          </p:nvSpPr>
          <p:spPr>
            <a:xfrm>
              <a:off x="4881966" y="2185261"/>
              <a:ext cx="302217" cy="1433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2C37E8-314B-EB33-2012-CB68E9DC9DA0}"/>
              </a:ext>
            </a:extLst>
          </p:cNvPr>
          <p:cNvSpPr txBox="1"/>
          <p:nvPr/>
        </p:nvSpPr>
        <p:spPr>
          <a:xfrm>
            <a:off x="3943438" y="3103579"/>
            <a:ext cx="1399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105 MeV for Al</a:t>
            </a:r>
            <a:endParaRPr kumimoji="1" lang="ja-JP" altLang="en-US" sz="14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C3C19A9-8E1B-813E-E717-90B9758423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3"/>
          <a:stretch/>
        </p:blipFill>
        <p:spPr>
          <a:xfrm>
            <a:off x="5839823" y="2300088"/>
            <a:ext cx="2878642" cy="2127679"/>
          </a:xfrm>
          <a:prstGeom prst="rect">
            <a:avLst/>
          </a:prstGeom>
        </p:spPr>
      </p:pic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4E07DB54-BD93-A6BF-1700-FAEC32A52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423340"/>
              </p:ext>
            </p:extLst>
          </p:nvPr>
        </p:nvGraphicFramePr>
        <p:xfrm>
          <a:off x="1154109" y="4557125"/>
          <a:ext cx="7536179" cy="176860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04059">
                  <a:extLst>
                    <a:ext uri="{9D8B030D-6E8A-4147-A177-3AD203B41FA5}">
                      <a16:colId xmlns:a16="http://schemas.microsoft.com/office/drawing/2014/main" val="737907295"/>
                    </a:ext>
                  </a:extLst>
                </a:gridCol>
                <a:gridCol w="3693988">
                  <a:extLst>
                    <a:ext uri="{9D8B030D-6E8A-4147-A177-3AD203B41FA5}">
                      <a16:colId xmlns:a16="http://schemas.microsoft.com/office/drawing/2014/main" val="1952910788"/>
                    </a:ext>
                  </a:extLst>
                </a:gridCol>
                <a:gridCol w="1838132">
                  <a:extLst>
                    <a:ext uri="{9D8B030D-6E8A-4147-A177-3AD203B41FA5}">
                      <a16:colId xmlns:a16="http://schemas.microsoft.com/office/drawing/2014/main" val="1967030550"/>
                    </a:ext>
                  </a:extLst>
                </a:gridCol>
              </a:tblGrid>
              <a:tr h="265853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BG origin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Sources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Measure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152371"/>
                  </a:ext>
                </a:extLst>
              </a:tr>
              <a:tr h="265853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Muon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DIO, radiative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capture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Resolution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46386"/>
                  </a:ext>
                </a:extLst>
              </a:tr>
              <a:tr h="265853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Beam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π</a:t>
                      </a:r>
                      <a:r>
                        <a:rPr kumimoji="1" lang="en-US" altLang="ja-JP" baseline="30000" dirty="0"/>
                        <a:t>-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radiative capture</a:t>
                      </a:r>
                      <a:r>
                        <a:rPr kumimoji="1" lang="ja-JP" altLang="en-US" dirty="0"/>
                        <a:t> ，</a:t>
                      </a:r>
                      <a:r>
                        <a:rPr kumimoji="1" lang="en-US" altLang="ja-JP" dirty="0"/>
                        <a:t>e</a:t>
                      </a:r>
                      <a:r>
                        <a:rPr kumimoji="1" lang="en-US" altLang="ja-JP" baseline="30000" dirty="0"/>
                        <a:t>-</a:t>
                      </a:r>
                      <a:r>
                        <a:rPr kumimoji="1" lang="ja-JP" altLang="en-US" dirty="0"/>
                        <a:t>，</a:t>
                      </a:r>
                      <a:r>
                        <a:rPr kumimoji="1" lang="en-US" altLang="ja-JP" dirty="0" err="1"/>
                        <a:t>etc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Pure beam or delayed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window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052420"/>
                  </a:ext>
                </a:extLst>
              </a:tr>
              <a:tr h="265853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Cosmic-ray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Cosmic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μ</a:t>
                      </a:r>
                      <a:r>
                        <a:rPr kumimoji="1" lang="ja-JP" altLang="en-US" dirty="0"/>
                        <a:t>，</a:t>
                      </a:r>
                      <a:r>
                        <a:rPr kumimoji="1" lang="en-US" altLang="ja-JP" dirty="0"/>
                        <a:t> knocked e</a:t>
                      </a:r>
                      <a:r>
                        <a:rPr kumimoji="1" lang="en-US" altLang="ja-JP" baseline="30000" dirty="0"/>
                        <a:t>-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Veto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330786"/>
                  </a:ext>
                </a:extLst>
              </a:tr>
              <a:tr h="265853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Reconstruction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error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Hits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by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any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radiation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Shielding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14662"/>
                  </a:ext>
                </a:extLst>
              </a:tr>
            </a:tbl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0FCB799-E243-98FB-867B-BACF18A96A82}"/>
              </a:ext>
            </a:extLst>
          </p:cNvPr>
          <p:cNvSpPr txBox="1"/>
          <p:nvPr/>
        </p:nvSpPr>
        <p:spPr>
          <a:xfrm>
            <a:off x="2066122" y="6400808"/>
            <a:ext cx="5189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We cannot use any coincidence measurement to reduce BG. </a:t>
            </a:r>
            <a:endParaRPr kumimoji="1" lang="ja-JP" altLang="en-US" sz="1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59ECFA-8DC0-D1C0-68C3-80ABEC8862A3}"/>
              </a:ext>
            </a:extLst>
          </p:cNvPr>
          <p:cNvSpPr txBox="1"/>
          <p:nvPr/>
        </p:nvSpPr>
        <p:spPr>
          <a:xfrm>
            <a:off x="7886700" y="2824186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</a:rPr>
              <a:t>Signal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10FDED-2540-47F3-4726-DDC88594C2A9}"/>
              </a:ext>
            </a:extLst>
          </p:cNvPr>
          <p:cNvSpPr txBox="1"/>
          <p:nvPr/>
        </p:nvSpPr>
        <p:spPr>
          <a:xfrm>
            <a:off x="6629676" y="273424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2204FC"/>
                </a:solidFill>
              </a:rPr>
              <a:t>DIO</a:t>
            </a:r>
          </a:p>
          <a:p>
            <a:pPr algn="l"/>
            <a:r>
              <a:rPr kumimoji="1" lang="en-US" altLang="ja-JP" sz="1400" dirty="0">
                <a:solidFill>
                  <a:srgbClr val="2204FC"/>
                </a:solidFill>
              </a:rPr>
              <a:t>BG</a:t>
            </a:r>
            <a:endParaRPr kumimoji="1" lang="ja-JP" altLang="en-US" sz="1400" dirty="0">
              <a:solidFill>
                <a:srgbClr val="2204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6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8CCF8E-D2EB-7E60-863D-04E108A1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 Muon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759480D-0C8F-978A-1374-20134E64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1AE253F-C439-9C8B-5385-D4EBE593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FE358D-E4B7-3022-7A78-644931C6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A7FE02-34CB-C5DF-5E92-772968686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48800" y="1443600"/>
            <a:ext cx="4858024" cy="4859039"/>
          </a:xfrm>
        </p:spPr>
        <p:txBody>
          <a:bodyPr/>
          <a:lstStyle/>
          <a:p>
            <a:r>
              <a:rPr kumimoji="1" lang="en-US" altLang="ja-JP" dirty="0"/>
              <a:t>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-gen. charged lepton</a:t>
            </a:r>
          </a:p>
          <a:p>
            <a:endParaRPr lang="en-US" altLang="ja-JP" dirty="0"/>
          </a:p>
          <a:p>
            <a:r>
              <a:rPr kumimoji="1" lang="en-US" altLang="ja-JP" dirty="0"/>
              <a:t>Replica of electron but with 200 times larger mass</a:t>
            </a:r>
          </a:p>
          <a:p>
            <a:endParaRPr lang="en-US" altLang="ja-JP" dirty="0"/>
          </a:p>
          <a:p>
            <a:r>
              <a:rPr kumimoji="1" lang="en-US" altLang="ja-JP" dirty="0"/>
              <a:t>Only Higgs Yukawa coupling distinguishes e/μ.</a:t>
            </a:r>
          </a:p>
          <a:p>
            <a:pPr lvl="1"/>
            <a:r>
              <a:rPr lang="en-US" altLang="ja-JP" dirty="0">
                <a:latin typeface="+mj-ea"/>
                <a:ea typeface="+mj-ea"/>
              </a:rPr>
              <a:t>Gauge interactions don’t (Gauge symmetry)</a:t>
            </a:r>
          </a:p>
          <a:p>
            <a:pPr lvl="1">
              <a:buClr>
                <a:schemeClr val="tx2"/>
              </a:buClr>
            </a:pPr>
            <a:r>
              <a:rPr kumimoji="1" lang="en-US" altLang="ja-JP" dirty="0">
                <a:solidFill>
                  <a:schemeClr val="accent1"/>
                </a:solidFill>
                <a:latin typeface="+mj-ea"/>
                <a:ea typeface="+mj-ea"/>
              </a:rPr>
              <a:t>Lepton Flavor Universality</a:t>
            </a:r>
          </a:p>
          <a:p>
            <a:pPr lvl="1"/>
            <a:endParaRPr lang="en-US" altLang="ja-JP" dirty="0"/>
          </a:p>
          <a:p>
            <a:r>
              <a:rPr kumimoji="1" lang="en-US" altLang="ja-JP" dirty="0"/>
              <a:t>We still don’t know why it exists</a:t>
            </a:r>
          </a:p>
          <a:p>
            <a:pPr lvl="1"/>
            <a:r>
              <a:rPr lang="en-US" altLang="ja-JP" dirty="0"/>
              <a:t>after 87 years from the discovery.</a:t>
            </a:r>
          </a:p>
          <a:p>
            <a:pPr lvl="1"/>
            <a:r>
              <a:rPr kumimoji="1" lang="en-US" altLang="ja-JP" i="1" dirty="0"/>
              <a:t>“Who ordered that?”  </a:t>
            </a:r>
            <a:r>
              <a:rPr kumimoji="1" lang="en-US" altLang="ja-JP" dirty="0"/>
              <a:t>(Rabi)</a:t>
            </a:r>
            <a:endParaRPr kumimoji="1" lang="ja-JP" altLang="en-US" dirty="0"/>
          </a:p>
        </p:txBody>
      </p:sp>
      <p:sp>
        <p:nvSpPr>
          <p:cNvPr id="8" name="円/楕円 6">
            <a:extLst>
              <a:ext uri="{FF2B5EF4-FFF2-40B4-BE49-F238E27FC236}">
                <a16:creationId xmlns:a16="http://schemas.microsoft.com/office/drawing/2014/main" id="{C770BA40-1567-F7D1-3B0E-E5D48228DEE0}"/>
              </a:ext>
            </a:extLst>
          </p:cNvPr>
          <p:cNvSpPr/>
          <p:nvPr/>
        </p:nvSpPr>
        <p:spPr>
          <a:xfrm>
            <a:off x="1349829" y="2030993"/>
            <a:ext cx="1863634" cy="1863634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>
            <a:outerShdw blurRad="152400" dist="1651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atte">
            <a:bevelT w="755650" h="457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6">
            <a:extLst>
              <a:ext uri="{FF2B5EF4-FFF2-40B4-BE49-F238E27FC236}">
                <a16:creationId xmlns:a16="http://schemas.microsoft.com/office/drawing/2014/main" id="{404F4CFA-BCC3-4ABF-A2E9-116BBB9A86E7}"/>
              </a:ext>
            </a:extLst>
          </p:cNvPr>
          <p:cNvSpPr/>
          <p:nvPr/>
        </p:nvSpPr>
        <p:spPr>
          <a:xfrm>
            <a:off x="1981933" y="5265848"/>
            <a:ext cx="186501" cy="186501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>
            <a:outerShdw blurRad="152400" dist="1651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atte">
            <a:bevelT w="952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3077FF-1D93-98E4-93F2-F91264BCC7E9}"/>
              </a:ext>
            </a:extLst>
          </p:cNvPr>
          <p:cNvSpPr txBox="1"/>
          <p:nvPr/>
        </p:nvSpPr>
        <p:spPr>
          <a:xfrm>
            <a:off x="1576492" y="4324134"/>
            <a:ext cx="1304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105.7 MeV/c</a:t>
            </a:r>
            <a:r>
              <a:rPr kumimoji="1" lang="en-US" altLang="ja-JP" sz="1400" baseline="30000" dirty="0"/>
              <a:t>2</a:t>
            </a:r>
            <a:endParaRPr kumimoji="1" lang="ja-JP" altLang="en-US" sz="1400" baseline="30000" dirty="0"/>
          </a:p>
        </p:txBody>
      </p:sp>
      <p:pic>
        <p:nvPicPr>
          <p:cNvPr id="14" name="グラフィックス 13" descr="稲妻 単色塗りつぶし">
            <a:extLst>
              <a:ext uri="{FF2B5EF4-FFF2-40B4-BE49-F238E27FC236}">
                <a16:creationId xmlns:a16="http://schemas.microsoft.com/office/drawing/2014/main" id="{071C2667-7F4F-A1AD-64FF-F36D1829C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154648">
            <a:off x="1966125" y="5196595"/>
            <a:ext cx="914400" cy="9144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0FBD224-A950-CF0B-D7A7-8E48E59207BE}"/>
              </a:ext>
            </a:extLst>
          </p:cNvPr>
          <p:cNvSpPr txBox="1"/>
          <p:nvPr/>
        </p:nvSpPr>
        <p:spPr>
          <a:xfrm>
            <a:off x="1576492" y="5741614"/>
            <a:ext cx="1271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0.511 MeV/c</a:t>
            </a:r>
            <a:r>
              <a:rPr kumimoji="1" lang="en-US" altLang="ja-JP" sz="1400" baseline="30000" dirty="0"/>
              <a:t>2</a:t>
            </a:r>
            <a:endParaRPr kumimoji="1" lang="ja-JP" altLang="en-US" sz="1400" baseline="30000" dirty="0"/>
          </a:p>
        </p:txBody>
      </p:sp>
      <p:pic>
        <p:nvPicPr>
          <p:cNvPr id="15" name="グラフィックス 14" descr="稲妻 単色塗りつぶし">
            <a:extLst>
              <a:ext uri="{FF2B5EF4-FFF2-40B4-BE49-F238E27FC236}">
                <a16:creationId xmlns:a16="http://schemas.microsoft.com/office/drawing/2014/main" id="{C9E884A5-6B3A-1E64-AE1A-F74EB5760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154648">
            <a:off x="2743592" y="3254749"/>
            <a:ext cx="914400" cy="914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2AB5AD1-2377-E7B1-F010-2F764AC37B24}"/>
              </a:ext>
            </a:extLst>
          </p:cNvPr>
          <p:cNvSpPr txBox="1"/>
          <p:nvPr/>
        </p:nvSpPr>
        <p:spPr>
          <a:xfrm rot="2233070">
            <a:off x="3049869" y="3301342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γ, Z, W</a:t>
            </a:r>
            <a:r>
              <a:rPr kumimoji="1" lang="en-US" altLang="ja-JP" sz="1400" baseline="30000" dirty="0"/>
              <a:t>±</a:t>
            </a:r>
            <a:endParaRPr kumimoji="1" lang="ja-JP" alt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249231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E92F9D-053F-196F-29D0-CD54AA2D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 suppress </a:t>
            </a:r>
            <a:r>
              <a:rPr lang="en-US" altLang="ja-JP" dirty="0"/>
              <a:t>beam BG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3B916B8-A11D-8D21-FB90-D64A6955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2E0CF52-C556-3843-4D03-BFEFD900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206035E-F66F-6A47-FBBE-D37A8A2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0CEB61D-A4CF-D4C0-D2E5-47910D87A8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2935" y="3032603"/>
            <a:ext cx="4280845" cy="3063264"/>
          </a:xfrm>
        </p:spPr>
        <p:txBody>
          <a:bodyPr>
            <a:normAutofit/>
          </a:bodyPr>
          <a:lstStyle/>
          <a:p>
            <a:r>
              <a:rPr lang="en-US" altLang="ja-JP" dirty="0"/>
              <a:t>Let pion decay</a:t>
            </a:r>
          </a:p>
          <a:p>
            <a:pPr lvl="1"/>
            <a:r>
              <a:rPr lang="en-US" altLang="ja-JP" dirty="0"/>
              <a:t>Long</a:t>
            </a:r>
            <a:r>
              <a:rPr lang="ja-JP" altLang="en-US" dirty="0"/>
              <a:t> </a:t>
            </a:r>
            <a:r>
              <a:rPr lang="en-US" altLang="ja-JP" dirty="0"/>
              <a:t>beamline</a:t>
            </a:r>
          </a:p>
          <a:p>
            <a:r>
              <a:rPr lang="en-US" altLang="ja-JP" dirty="0"/>
              <a:t>Select</a:t>
            </a:r>
            <a:r>
              <a:rPr lang="ja-JP" altLang="en-US" dirty="0"/>
              <a:t> </a:t>
            </a:r>
            <a:r>
              <a:rPr lang="en-US" altLang="ja-JP" dirty="0"/>
              <a:t>by charge/momentum</a:t>
            </a:r>
            <a:endParaRPr kumimoji="1" lang="en-US" altLang="ja-JP" dirty="0"/>
          </a:p>
          <a:p>
            <a:pPr lvl="1"/>
            <a:r>
              <a:rPr lang="en-US" altLang="ja-JP" dirty="0"/>
              <a:t>To</a:t>
            </a:r>
            <a:r>
              <a:rPr lang="ja-JP" altLang="en-US" dirty="0"/>
              <a:t> </a:t>
            </a:r>
            <a:r>
              <a:rPr lang="en-US" altLang="ja-JP" dirty="0"/>
              <a:t>remove</a:t>
            </a:r>
            <a:r>
              <a:rPr lang="ja-JP" altLang="en-US" dirty="0"/>
              <a:t> </a:t>
            </a:r>
            <a:r>
              <a:rPr lang="en-US" altLang="ja-JP" dirty="0"/>
              <a:t>unnecessary particles</a:t>
            </a:r>
            <a:endParaRPr kumimoji="1" lang="en-US" altLang="ja-JP" dirty="0"/>
          </a:p>
          <a:p>
            <a:pPr lvl="1"/>
            <a:endParaRPr kumimoji="1" lang="en-US" altLang="ja-JP" dirty="0"/>
          </a:p>
          <a:p>
            <a:r>
              <a:rPr lang="en-US" altLang="ja-JP" dirty="0"/>
              <a:t>Cut</a:t>
            </a:r>
            <a:r>
              <a:rPr lang="ja-JP" altLang="en-US" dirty="0"/>
              <a:t> </a:t>
            </a:r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time</a:t>
            </a:r>
          </a:p>
          <a:p>
            <a:pPr lvl="1"/>
            <a:r>
              <a:rPr lang="en-US" altLang="ja-JP" dirty="0"/>
              <a:t>Bunched proton beam</a:t>
            </a:r>
          </a:p>
          <a:p>
            <a:pPr lvl="1"/>
            <a:r>
              <a:rPr lang="en-US" altLang="ja-JP" dirty="0"/>
              <a:t>Use</a:t>
            </a:r>
            <a:r>
              <a:rPr lang="ja-JP" altLang="en-US" dirty="0"/>
              <a:t> </a:t>
            </a:r>
            <a:r>
              <a:rPr lang="en-US" altLang="ja-JP" dirty="0"/>
              <a:t>long</a:t>
            </a:r>
            <a:r>
              <a:rPr lang="ja-JP" altLang="en-US" dirty="0"/>
              <a:t> </a:t>
            </a:r>
            <a:r>
              <a:rPr lang="en-US" altLang="ja-JP" dirty="0"/>
              <a:t>lifetime of muon</a:t>
            </a:r>
          </a:p>
          <a:p>
            <a:pPr lvl="1"/>
            <a:r>
              <a:rPr lang="en-US" altLang="ja-JP" dirty="0"/>
              <a:t>Start</a:t>
            </a:r>
            <a:r>
              <a:rPr lang="ja-JP" altLang="en-US" dirty="0"/>
              <a:t> </a:t>
            </a:r>
            <a:r>
              <a:rPr lang="en-US" altLang="ja-JP" dirty="0"/>
              <a:t>measurement after prompt BG passed through.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F610A5B-F749-C0B8-D950-8D1BD9B7E46B}"/>
              </a:ext>
            </a:extLst>
          </p:cNvPr>
          <p:cNvGrpSpPr/>
          <p:nvPr/>
        </p:nvGrpSpPr>
        <p:grpSpPr>
          <a:xfrm>
            <a:off x="6465635" y="946322"/>
            <a:ext cx="3281822" cy="2383070"/>
            <a:chOff x="708420" y="4277379"/>
            <a:chExt cx="3429479" cy="249029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6E81A59-60E5-C979-249D-910861581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420" y="4509930"/>
              <a:ext cx="3429479" cy="2257740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38F314C-A986-B1CD-20E6-A6DE013318F3}"/>
                </a:ext>
              </a:extLst>
            </p:cNvPr>
            <p:cNvSpPr txBox="1"/>
            <p:nvPr/>
          </p:nvSpPr>
          <p:spPr>
            <a:xfrm>
              <a:off x="748844" y="4277379"/>
              <a:ext cx="3237683" cy="321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400" dirty="0"/>
                <a:t>Transport</a:t>
              </a:r>
              <a:r>
                <a:rPr kumimoji="1" lang="ja-JP" altLang="en-US" sz="1400" dirty="0"/>
                <a:t> </a:t>
              </a:r>
              <a:r>
                <a:rPr kumimoji="1" lang="en-US" altLang="ja-JP" sz="1400" dirty="0"/>
                <a:t>through curved solenoid</a:t>
              </a:r>
              <a:endParaRPr kumimoji="1" lang="ja-JP" altLang="en-US" sz="1400" dirty="0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C5C072-B877-9A6A-39A4-AA57BC2FA267}"/>
              </a:ext>
            </a:extLst>
          </p:cNvPr>
          <p:cNvSpPr txBox="1"/>
          <p:nvPr/>
        </p:nvSpPr>
        <p:spPr>
          <a:xfrm>
            <a:off x="766842" y="1319415"/>
            <a:ext cx="5127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kumimoji="1" lang="en-US" altLang="ja-JP" sz="2400" dirty="0">
                <a:latin typeface="+mj-lt"/>
              </a:rPr>
              <a:t>Making a pure beam </a:t>
            </a:r>
          </a:p>
          <a:p>
            <a:pPr algn="l"/>
            <a:r>
              <a:rPr kumimoji="1" lang="en-US" altLang="ja-JP" sz="2400" dirty="0">
                <a:latin typeface="+mj-lt"/>
              </a:rPr>
              <a:t>and/or </a:t>
            </a:r>
          </a:p>
          <a:p>
            <a:pPr marL="358775" indent="-358775" algn="l">
              <a:buFont typeface="+mj-lt"/>
              <a:buAutoNum type="arabicPeriod" startAt="2"/>
            </a:pPr>
            <a:r>
              <a:rPr kumimoji="1" lang="en-US" altLang="ja-JP" sz="2400" dirty="0">
                <a:latin typeface="+mj-lt"/>
              </a:rPr>
              <a:t>Using high-quality bunched beam</a:t>
            </a:r>
            <a:endParaRPr kumimoji="1" lang="ja-JP" altLang="en-US" sz="2400" dirty="0">
              <a:latin typeface="+mj-lt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3BD9C971-9D9B-38C4-BF27-0444260DD479}"/>
              </a:ext>
            </a:extLst>
          </p:cNvPr>
          <p:cNvSpPr/>
          <p:nvPr/>
        </p:nvSpPr>
        <p:spPr>
          <a:xfrm>
            <a:off x="4135732" y="1482486"/>
            <a:ext cx="182880" cy="197255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B051F1-CAC1-33BC-81E8-9D8B27068064}"/>
              </a:ext>
            </a:extLst>
          </p:cNvPr>
          <p:cNvSpPr txBox="1"/>
          <p:nvPr/>
        </p:nvSpPr>
        <p:spPr>
          <a:xfrm>
            <a:off x="4429102" y="1427226"/>
            <a:ext cx="1656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1"/>
                </a:solidFill>
              </a:rPr>
              <a:t>SINDRUM II @ PSI</a:t>
            </a:r>
            <a:endParaRPr kumimoji="1" lang="ja-JP" altLang="en-US" sz="1400" dirty="0">
              <a:solidFill>
                <a:schemeClr val="accent1"/>
              </a:solidFill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F878A3A7-E170-E883-400D-DA05A5056B14}"/>
              </a:ext>
            </a:extLst>
          </p:cNvPr>
          <p:cNvSpPr/>
          <p:nvPr/>
        </p:nvSpPr>
        <p:spPr>
          <a:xfrm>
            <a:off x="4135732" y="2454962"/>
            <a:ext cx="182880" cy="19725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145C521-9893-CE16-88C8-41C5E04551A8}"/>
              </a:ext>
            </a:extLst>
          </p:cNvPr>
          <p:cNvSpPr txBox="1"/>
          <p:nvPr/>
        </p:nvSpPr>
        <p:spPr>
          <a:xfrm>
            <a:off x="4429102" y="2399702"/>
            <a:ext cx="1684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2"/>
                </a:solidFill>
              </a:rPr>
              <a:t>COMET and Mu2e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5715AE2B-107A-37EC-3644-DB7AA6DD78BA}"/>
              </a:ext>
            </a:extLst>
          </p:cNvPr>
          <p:cNvSpPr/>
          <p:nvPr/>
        </p:nvSpPr>
        <p:spPr>
          <a:xfrm>
            <a:off x="1082040" y="3004721"/>
            <a:ext cx="4547593" cy="1367936"/>
          </a:xfrm>
          <a:prstGeom prst="roundRect">
            <a:avLst>
              <a:gd name="adj" fmla="val 1139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367DAD79-8028-8AA7-550A-BE4F5C883C72}"/>
              </a:ext>
            </a:extLst>
          </p:cNvPr>
          <p:cNvSpPr/>
          <p:nvPr/>
        </p:nvSpPr>
        <p:spPr>
          <a:xfrm>
            <a:off x="1082039" y="4604394"/>
            <a:ext cx="4547593" cy="1478849"/>
          </a:xfrm>
          <a:prstGeom prst="roundRect">
            <a:avLst>
              <a:gd name="adj" fmla="val 11397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47D67CC6-5133-C9D7-5FA3-BC61E1C5FD8A}"/>
              </a:ext>
            </a:extLst>
          </p:cNvPr>
          <p:cNvSpPr/>
          <p:nvPr/>
        </p:nvSpPr>
        <p:spPr>
          <a:xfrm>
            <a:off x="1182935" y="3075223"/>
            <a:ext cx="4341006" cy="1222334"/>
          </a:xfrm>
          <a:prstGeom prst="roundRect">
            <a:avLst>
              <a:gd name="adj" fmla="val 11397"/>
            </a:avLst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4F821E5-BCDC-2BCB-71F4-FEE54AF6307A}"/>
              </a:ext>
            </a:extLst>
          </p:cNvPr>
          <p:cNvCxnSpPr>
            <a:cxnSpLocks/>
          </p:cNvCxnSpPr>
          <p:nvPr/>
        </p:nvCxnSpPr>
        <p:spPr>
          <a:xfrm flipV="1">
            <a:off x="6706501" y="3875690"/>
            <a:ext cx="0" cy="174402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98325C1-9FFB-6765-E0F6-1F3F75A047BB}"/>
              </a:ext>
            </a:extLst>
          </p:cNvPr>
          <p:cNvSpPr txBox="1"/>
          <p:nvPr/>
        </p:nvSpPr>
        <p:spPr>
          <a:xfrm>
            <a:off x="6777871" y="564505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0</a:t>
            </a:r>
            <a:endParaRPr kumimoji="1" lang="ja-JP" altLang="en-US" sz="1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406B4A-0CBB-AB22-936F-E5152D5C5EB9}"/>
              </a:ext>
            </a:extLst>
          </p:cNvPr>
          <p:cNvSpPr txBox="1"/>
          <p:nvPr/>
        </p:nvSpPr>
        <p:spPr>
          <a:xfrm>
            <a:off x="9166464" y="5645057"/>
            <a:ext cx="48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(</a:t>
            </a:r>
            <a:r>
              <a:rPr kumimoji="1" lang="en-US" altLang="ja-JP" sz="1400" dirty="0" err="1"/>
              <a:t>μs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DC02839D-F16B-96B6-B51D-77CEB0848DBC}"/>
              </a:ext>
            </a:extLst>
          </p:cNvPr>
          <p:cNvSpPr/>
          <p:nvPr/>
        </p:nvSpPr>
        <p:spPr>
          <a:xfrm>
            <a:off x="6858000" y="3981450"/>
            <a:ext cx="120650" cy="1638300"/>
          </a:xfrm>
          <a:custGeom>
            <a:avLst/>
            <a:gdLst>
              <a:gd name="connsiteX0" fmla="*/ 0 w 120650"/>
              <a:gd name="connsiteY0" fmla="*/ 1631950 h 1638300"/>
              <a:gd name="connsiteX1" fmla="*/ 25400 w 120650"/>
              <a:gd name="connsiteY1" fmla="*/ 0 h 1638300"/>
              <a:gd name="connsiteX2" fmla="*/ 120650 w 120650"/>
              <a:gd name="connsiteY2" fmla="*/ 1638300 h 1638300"/>
              <a:gd name="connsiteX0" fmla="*/ 0 w 120650"/>
              <a:gd name="connsiteY0" fmla="*/ 1631950 h 1638300"/>
              <a:gd name="connsiteX1" fmla="*/ 38100 w 120650"/>
              <a:gd name="connsiteY1" fmla="*/ 0 h 1638300"/>
              <a:gd name="connsiteX2" fmla="*/ 120650 w 120650"/>
              <a:gd name="connsiteY2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650" h="1638300">
                <a:moveTo>
                  <a:pt x="0" y="1631950"/>
                </a:moveTo>
                <a:lnTo>
                  <a:pt x="38100" y="0"/>
                </a:lnTo>
                <a:cubicBezTo>
                  <a:pt x="69850" y="546100"/>
                  <a:pt x="88900" y="1092200"/>
                  <a:pt x="120650" y="1638300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45E6BCA-00D8-C166-247B-C3C38FE90CB7}"/>
              </a:ext>
            </a:extLst>
          </p:cNvPr>
          <p:cNvCxnSpPr>
            <a:cxnSpLocks/>
          </p:cNvCxnSpPr>
          <p:nvPr/>
        </p:nvCxnSpPr>
        <p:spPr>
          <a:xfrm flipV="1">
            <a:off x="6921500" y="5492750"/>
            <a:ext cx="0" cy="12696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323AE258-B499-D5AE-79C5-13A569DF7D55}"/>
              </a:ext>
            </a:extLst>
          </p:cNvPr>
          <p:cNvSpPr/>
          <p:nvPr/>
        </p:nvSpPr>
        <p:spPr>
          <a:xfrm>
            <a:off x="9023589" y="3981450"/>
            <a:ext cx="120650" cy="1638300"/>
          </a:xfrm>
          <a:custGeom>
            <a:avLst/>
            <a:gdLst>
              <a:gd name="connsiteX0" fmla="*/ 0 w 120650"/>
              <a:gd name="connsiteY0" fmla="*/ 1631950 h 1638300"/>
              <a:gd name="connsiteX1" fmla="*/ 25400 w 120650"/>
              <a:gd name="connsiteY1" fmla="*/ 0 h 1638300"/>
              <a:gd name="connsiteX2" fmla="*/ 120650 w 120650"/>
              <a:gd name="connsiteY2" fmla="*/ 1638300 h 1638300"/>
              <a:gd name="connsiteX0" fmla="*/ 0 w 120650"/>
              <a:gd name="connsiteY0" fmla="*/ 1631950 h 1638300"/>
              <a:gd name="connsiteX1" fmla="*/ 38100 w 120650"/>
              <a:gd name="connsiteY1" fmla="*/ 0 h 1638300"/>
              <a:gd name="connsiteX2" fmla="*/ 120650 w 120650"/>
              <a:gd name="connsiteY2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650" h="1638300">
                <a:moveTo>
                  <a:pt x="0" y="1631950"/>
                </a:moveTo>
                <a:lnTo>
                  <a:pt x="38100" y="0"/>
                </a:lnTo>
                <a:cubicBezTo>
                  <a:pt x="69850" y="546100"/>
                  <a:pt x="88900" y="1092200"/>
                  <a:pt x="120650" y="1638300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DB9EB666-F175-D213-058E-DE2466D8A143}"/>
              </a:ext>
            </a:extLst>
          </p:cNvPr>
          <p:cNvSpPr/>
          <p:nvPr/>
        </p:nvSpPr>
        <p:spPr>
          <a:xfrm>
            <a:off x="6954836" y="4372657"/>
            <a:ext cx="827090" cy="1248309"/>
          </a:xfrm>
          <a:custGeom>
            <a:avLst/>
            <a:gdLst>
              <a:gd name="connsiteX0" fmla="*/ 0 w 374650"/>
              <a:gd name="connsiteY0" fmla="*/ 1219200 h 1244600"/>
              <a:gd name="connsiteX1" fmla="*/ 107950 w 374650"/>
              <a:gd name="connsiteY1" fmla="*/ 0 h 1244600"/>
              <a:gd name="connsiteX2" fmla="*/ 374650 w 374650"/>
              <a:gd name="connsiteY2" fmla="*/ 1244600 h 1244600"/>
              <a:gd name="connsiteX0" fmla="*/ 0 w 374650"/>
              <a:gd name="connsiteY0" fmla="*/ 1219200 h 1244600"/>
              <a:gd name="connsiteX1" fmla="*/ 107950 w 374650"/>
              <a:gd name="connsiteY1" fmla="*/ 0 h 1244600"/>
              <a:gd name="connsiteX2" fmla="*/ 374650 w 374650"/>
              <a:gd name="connsiteY2" fmla="*/ 1244600 h 1244600"/>
              <a:gd name="connsiteX0" fmla="*/ 0 w 374650"/>
              <a:gd name="connsiteY0" fmla="*/ 1219216 h 1244616"/>
              <a:gd name="connsiteX1" fmla="*/ 107950 w 374650"/>
              <a:gd name="connsiteY1" fmla="*/ 16 h 1244616"/>
              <a:gd name="connsiteX2" fmla="*/ 374650 w 374650"/>
              <a:gd name="connsiteY2" fmla="*/ 1244616 h 1244616"/>
              <a:gd name="connsiteX0" fmla="*/ 0 w 374650"/>
              <a:gd name="connsiteY0" fmla="*/ 1219216 h 1244616"/>
              <a:gd name="connsiteX1" fmla="*/ 107950 w 374650"/>
              <a:gd name="connsiteY1" fmla="*/ 16 h 1244616"/>
              <a:gd name="connsiteX2" fmla="*/ 374650 w 374650"/>
              <a:gd name="connsiteY2" fmla="*/ 1244616 h 1244616"/>
              <a:gd name="connsiteX0" fmla="*/ 0 w 379413"/>
              <a:gd name="connsiteY0" fmla="*/ 1250157 h 1250157"/>
              <a:gd name="connsiteX1" fmla="*/ 112713 w 379413"/>
              <a:gd name="connsiteY1" fmla="*/ 1 h 1250157"/>
              <a:gd name="connsiteX2" fmla="*/ 379413 w 379413"/>
              <a:gd name="connsiteY2" fmla="*/ 1244601 h 1250157"/>
              <a:gd name="connsiteX0" fmla="*/ 0 w 379413"/>
              <a:gd name="connsiteY0" fmla="*/ 1250157 h 1250157"/>
              <a:gd name="connsiteX1" fmla="*/ 72504 w 379413"/>
              <a:gd name="connsiteY1" fmla="*/ 1 h 1250157"/>
              <a:gd name="connsiteX2" fmla="*/ 379413 w 379413"/>
              <a:gd name="connsiteY2" fmla="*/ 1244601 h 1250157"/>
              <a:gd name="connsiteX0" fmla="*/ 0 w 468766"/>
              <a:gd name="connsiteY0" fmla="*/ 1250157 h 1252059"/>
              <a:gd name="connsiteX1" fmla="*/ 72504 w 468766"/>
              <a:gd name="connsiteY1" fmla="*/ 1 h 1252059"/>
              <a:gd name="connsiteX2" fmla="*/ 468766 w 468766"/>
              <a:gd name="connsiteY2" fmla="*/ 1252059 h 1252059"/>
              <a:gd name="connsiteX0" fmla="*/ 0 w 468766"/>
              <a:gd name="connsiteY0" fmla="*/ 1250157 h 1252059"/>
              <a:gd name="connsiteX1" fmla="*/ 72504 w 468766"/>
              <a:gd name="connsiteY1" fmla="*/ 1 h 1252059"/>
              <a:gd name="connsiteX2" fmla="*/ 468766 w 468766"/>
              <a:gd name="connsiteY2" fmla="*/ 1252059 h 1252059"/>
              <a:gd name="connsiteX0" fmla="*/ 0 w 468766"/>
              <a:gd name="connsiteY0" fmla="*/ 1247153 h 1249055"/>
              <a:gd name="connsiteX1" fmla="*/ 54509 w 468766"/>
              <a:gd name="connsiteY1" fmla="*/ 1 h 1249055"/>
              <a:gd name="connsiteX2" fmla="*/ 468766 w 468766"/>
              <a:gd name="connsiteY2" fmla="*/ 1249055 h 1249055"/>
              <a:gd name="connsiteX0" fmla="*/ 0 w 468766"/>
              <a:gd name="connsiteY0" fmla="*/ 1247156 h 1249058"/>
              <a:gd name="connsiteX1" fmla="*/ 54509 w 468766"/>
              <a:gd name="connsiteY1" fmla="*/ 4 h 1249058"/>
              <a:gd name="connsiteX2" fmla="*/ 468766 w 468766"/>
              <a:gd name="connsiteY2" fmla="*/ 1249058 h 1249058"/>
              <a:gd name="connsiteX0" fmla="*/ 0 w 468766"/>
              <a:gd name="connsiteY0" fmla="*/ 1247156 h 1249058"/>
              <a:gd name="connsiteX1" fmla="*/ 54509 w 468766"/>
              <a:gd name="connsiteY1" fmla="*/ 4 h 1249058"/>
              <a:gd name="connsiteX2" fmla="*/ 468766 w 468766"/>
              <a:gd name="connsiteY2" fmla="*/ 1249058 h 124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766" h="1249058">
                <a:moveTo>
                  <a:pt x="0" y="1247156"/>
                </a:moveTo>
                <a:cubicBezTo>
                  <a:pt x="35983" y="840756"/>
                  <a:pt x="23168" y="2691"/>
                  <a:pt x="54509" y="4"/>
                </a:cubicBezTo>
                <a:cubicBezTo>
                  <a:pt x="85850" y="-2683"/>
                  <a:pt x="44789" y="1197869"/>
                  <a:pt x="468766" y="1249058"/>
                </a:cubicBezTo>
              </a:path>
            </a:pathLst>
          </a:custGeom>
          <a:solidFill>
            <a:schemeClr val="accent1">
              <a:alpha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5A506D5A-852E-AB07-C74B-E8327A8DBD18}"/>
              </a:ext>
            </a:extLst>
          </p:cNvPr>
          <p:cNvSpPr/>
          <p:nvPr/>
        </p:nvSpPr>
        <p:spPr>
          <a:xfrm>
            <a:off x="6978651" y="4838705"/>
            <a:ext cx="2460404" cy="780253"/>
          </a:xfrm>
          <a:custGeom>
            <a:avLst/>
            <a:gdLst>
              <a:gd name="connsiteX0" fmla="*/ 0 w 374650"/>
              <a:gd name="connsiteY0" fmla="*/ 1219200 h 1244600"/>
              <a:gd name="connsiteX1" fmla="*/ 107950 w 374650"/>
              <a:gd name="connsiteY1" fmla="*/ 0 h 1244600"/>
              <a:gd name="connsiteX2" fmla="*/ 374650 w 374650"/>
              <a:gd name="connsiteY2" fmla="*/ 1244600 h 1244600"/>
              <a:gd name="connsiteX0" fmla="*/ 0 w 374650"/>
              <a:gd name="connsiteY0" fmla="*/ 1219200 h 1244600"/>
              <a:gd name="connsiteX1" fmla="*/ 107950 w 374650"/>
              <a:gd name="connsiteY1" fmla="*/ 0 h 1244600"/>
              <a:gd name="connsiteX2" fmla="*/ 374650 w 374650"/>
              <a:gd name="connsiteY2" fmla="*/ 1244600 h 1244600"/>
              <a:gd name="connsiteX0" fmla="*/ 0 w 374650"/>
              <a:gd name="connsiteY0" fmla="*/ 1219216 h 1244616"/>
              <a:gd name="connsiteX1" fmla="*/ 107950 w 374650"/>
              <a:gd name="connsiteY1" fmla="*/ 16 h 1244616"/>
              <a:gd name="connsiteX2" fmla="*/ 374650 w 374650"/>
              <a:gd name="connsiteY2" fmla="*/ 1244616 h 1244616"/>
              <a:gd name="connsiteX0" fmla="*/ 0 w 374650"/>
              <a:gd name="connsiteY0" fmla="*/ 1219216 h 1244616"/>
              <a:gd name="connsiteX1" fmla="*/ 107950 w 374650"/>
              <a:gd name="connsiteY1" fmla="*/ 16 h 1244616"/>
              <a:gd name="connsiteX2" fmla="*/ 374650 w 374650"/>
              <a:gd name="connsiteY2" fmla="*/ 1244616 h 1244616"/>
              <a:gd name="connsiteX0" fmla="*/ 0 w 379413"/>
              <a:gd name="connsiteY0" fmla="*/ 1250157 h 1250157"/>
              <a:gd name="connsiteX1" fmla="*/ 112713 w 379413"/>
              <a:gd name="connsiteY1" fmla="*/ 1 h 1250157"/>
              <a:gd name="connsiteX2" fmla="*/ 379413 w 379413"/>
              <a:gd name="connsiteY2" fmla="*/ 1244601 h 1250157"/>
              <a:gd name="connsiteX0" fmla="*/ 102757 w 2685620"/>
              <a:gd name="connsiteY0" fmla="*/ 1251609 h 1251609"/>
              <a:gd name="connsiteX1" fmla="*/ 215470 w 2685620"/>
              <a:gd name="connsiteY1" fmla="*/ 1453 h 1251609"/>
              <a:gd name="connsiteX2" fmla="*/ 2685620 w 2685620"/>
              <a:gd name="connsiteY2" fmla="*/ 1005406 h 1251609"/>
              <a:gd name="connsiteX0" fmla="*/ 102757 w 2685620"/>
              <a:gd name="connsiteY0" fmla="*/ 1251609 h 1251609"/>
              <a:gd name="connsiteX1" fmla="*/ 215470 w 2685620"/>
              <a:gd name="connsiteY1" fmla="*/ 1453 h 1251609"/>
              <a:gd name="connsiteX2" fmla="*/ 2685620 w 2685620"/>
              <a:gd name="connsiteY2" fmla="*/ 1005406 h 1251609"/>
              <a:gd name="connsiteX0" fmla="*/ 0 w 2582863"/>
              <a:gd name="connsiteY0" fmla="*/ 1260254 h 1260254"/>
              <a:gd name="connsiteX1" fmla="*/ 112713 w 2582863"/>
              <a:gd name="connsiteY1" fmla="*/ 10098 h 1260254"/>
              <a:gd name="connsiteX2" fmla="*/ 2582863 w 2582863"/>
              <a:gd name="connsiteY2" fmla="*/ 1014051 h 1260254"/>
              <a:gd name="connsiteX0" fmla="*/ 0 w 2582863"/>
              <a:gd name="connsiteY0" fmla="*/ 1251651 h 1251651"/>
              <a:gd name="connsiteX1" fmla="*/ 112713 w 2582863"/>
              <a:gd name="connsiteY1" fmla="*/ 1495 h 1251651"/>
              <a:gd name="connsiteX2" fmla="*/ 2582863 w 2582863"/>
              <a:gd name="connsiteY2" fmla="*/ 1005448 h 1251651"/>
              <a:gd name="connsiteX0" fmla="*/ 0 w 2582863"/>
              <a:gd name="connsiteY0" fmla="*/ 1251651 h 1251651"/>
              <a:gd name="connsiteX1" fmla="*/ 112713 w 2582863"/>
              <a:gd name="connsiteY1" fmla="*/ 1495 h 1251651"/>
              <a:gd name="connsiteX2" fmla="*/ 2582863 w 2582863"/>
              <a:gd name="connsiteY2" fmla="*/ 1005448 h 1251651"/>
              <a:gd name="connsiteX0" fmla="*/ 0 w 2582863"/>
              <a:gd name="connsiteY0" fmla="*/ 1251651 h 1251651"/>
              <a:gd name="connsiteX1" fmla="*/ 112713 w 2582863"/>
              <a:gd name="connsiteY1" fmla="*/ 1495 h 1251651"/>
              <a:gd name="connsiteX2" fmla="*/ 2582863 w 2582863"/>
              <a:gd name="connsiteY2" fmla="*/ 1005448 h 1251651"/>
              <a:gd name="connsiteX0" fmla="*/ 0 w 2582863"/>
              <a:gd name="connsiteY0" fmla="*/ 1251651 h 1251651"/>
              <a:gd name="connsiteX1" fmla="*/ 112713 w 2582863"/>
              <a:gd name="connsiteY1" fmla="*/ 1495 h 1251651"/>
              <a:gd name="connsiteX2" fmla="*/ 2582863 w 2582863"/>
              <a:gd name="connsiteY2" fmla="*/ 1005448 h 1251651"/>
              <a:gd name="connsiteX0" fmla="*/ 0 w 3052763"/>
              <a:gd name="connsiteY0" fmla="*/ 1251651 h 1251651"/>
              <a:gd name="connsiteX1" fmla="*/ 112713 w 3052763"/>
              <a:gd name="connsiteY1" fmla="*/ 1495 h 1251651"/>
              <a:gd name="connsiteX2" fmla="*/ 3052763 w 3052763"/>
              <a:gd name="connsiteY2" fmla="*/ 1178714 h 1251651"/>
              <a:gd name="connsiteX0" fmla="*/ 0 w 3211513"/>
              <a:gd name="connsiteY0" fmla="*/ 1251651 h 1313476"/>
              <a:gd name="connsiteX1" fmla="*/ 112713 w 3211513"/>
              <a:gd name="connsiteY1" fmla="*/ 1495 h 1313476"/>
              <a:gd name="connsiteX2" fmla="*/ 3211513 w 3211513"/>
              <a:gd name="connsiteY2" fmla="*/ 1313476 h 1313476"/>
              <a:gd name="connsiteX0" fmla="*/ 0 w 3211513"/>
              <a:gd name="connsiteY0" fmla="*/ 1251651 h 1313476"/>
              <a:gd name="connsiteX1" fmla="*/ 112713 w 3211513"/>
              <a:gd name="connsiteY1" fmla="*/ 1495 h 1313476"/>
              <a:gd name="connsiteX2" fmla="*/ 3211513 w 3211513"/>
              <a:gd name="connsiteY2" fmla="*/ 1313476 h 1313476"/>
              <a:gd name="connsiteX0" fmla="*/ 0 w 3211513"/>
              <a:gd name="connsiteY0" fmla="*/ 1251651 h 1255721"/>
              <a:gd name="connsiteX1" fmla="*/ 112713 w 3211513"/>
              <a:gd name="connsiteY1" fmla="*/ 1495 h 1255721"/>
              <a:gd name="connsiteX2" fmla="*/ 3211513 w 3211513"/>
              <a:gd name="connsiteY2" fmla="*/ 1255721 h 1255721"/>
              <a:gd name="connsiteX0" fmla="*/ 0 w 3211513"/>
              <a:gd name="connsiteY0" fmla="*/ 1251651 h 1255721"/>
              <a:gd name="connsiteX1" fmla="*/ 112713 w 3211513"/>
              <a:gd name="connsiteY1" fmla="*/ 1495 h 1255721"/>
              <a:gd name="connsiteX2" fmla="*/ 3211513 w 3211513"/>
              <a:gd name="connsiteY2" fmla="*/ 1255721 h 1255721"/>
              <a:gd name="connsiteX0" fmla="*/ 0 w 3211513"/>
              <a:gd name="connsiteY0" fmla="*/ 1261262 h 1265332"/>
              <a:gd name="connsiteX1" fmla="*/ 144463 w 3211513"/>
              <a:gd name="connsiteY1" fmla="*/ 1480 h 1265332"/>
              <a:gd name="connsiteX2" fmla="*/ 3211513 w 3211513"/>
              <a:gd name="connsiteY2" fmla="*/ 1265332 h 1265332"/>
              <a:gd name="connsiteX0" fmla="*/ 0 w 3211513"/>
              <a:gd name="connsiteY0" fmla="*/ 1261262 h 1265332"/>
              <a:gd name="connsiteX1" fmla="*/ 144463 w 3211513"/>
              <a:gd name="connsiteY1" fmla="*/ 1480 h 1265332"/>
              <a:gd name="connsiteX2" fmla="*/ 3211513 w 3211513"/>
              <a:gd name="connsiteY2" fmla="*/ 1265332 h 1265332"/>
              <a:gd name="connsiteX0" fmla="*/ 0 w 3211513"/>
              <a:gd name="connsiteY0" fmla="*/ 1262790 h 1266860"/>
              <a:gd name="connsiteX1" fmla="*/ 144463 w 3211513"/>
              <a:gd name="connsiteY1" fmla="*/ 3008 h 1266860"/>
              <a:gd name="connsiteX2" fmla="*/ 1657350 w 3211513"/>
              <a:gd name="connsiteY2" fmla="*/ 898208 h 1266860"/>
              <a:gd name="connsiteX3" fmla="*/ 3211513 w 3211513"/>
              <a:gd name="connsiteY3" fmla="*/ 1266860 h 1266860"/>
              <a:gd name="connsiteX0" fmla="*/ 0 w 2601913"/>
              <a:gd name="connsiteY0" fmla="*/ 1262790 h 1262790"/>
              <a:gd name="connsiteX1" fmla="*/ 144463 w 2601913"/>
              <a:gd name="connsiteY1" fmla="*/ 3008 h 1262790"/>
              <a:gd name="connsiteX2" fmla="*/ 1657350 w 2601913"/>
              <a:gd name="connsiteY2" fmla="*/ 898208 h 1262790"/>
              <a:gd name="connsiteX3" fmla="*/ 2601913 w 2601913"/>
              <a:gd name="connsiteY3" fmla="*/ 1112846 h 1262790"/>
              <a:gd name="connsiteX0" fmla="*/ 0 w 2601913"/>
              <a:gd name="connsiteY0" fmla="*/ 1262790 h 1262790"/>
              <a:gd name="connsiteX1" fmla="*/ 144463 w 2601913"/>
              <a:gd name="connsiteY1" fmla="*/ 3008 h 1262790"/>
              <a:gd name="connsiteX2" fmla="*/ 1657350 w 2601913"/>
              <a:gd name="connsiteY2" fmla="*/ 898208 h 1262790"/>
              <a:gd name="connsiteX3" fmla="*/ 2601913 w 2601913"/>
              <a:gd name="connsiteY3" fmla="*/ 1247608 h 1262790"/>
              <a:gd name="connsiteX0" fmla="*/ 0 w 2601913"/>
              <a:gd name="connsiteY0" fmla="*/ 1262790 h 1262790"/>
              <a:gd name="connsiteX1" fmla="*/ 144463 w 2601913"/>
              <a:gd name="connsiteY1" fmla="*/ 3008 h 1262790"/>
              <a:gd name="connsiteX2" fmla="*/ 1657350 w 2601913"/>
              <a:gd name="connsiteY2" fmla="*/ 898208 h 1262790"/>
              <a:gd name="connsiteX3" fmla="*/ 2601913 w 2601913"/>
              <a:gd name="connsiteY3" fmla="*/ 1247608 h 1262790"/>
              <a:gd name="connsiteX0" fmla="*/ 0 w 2309813"/>
              <a:gd name="connsiteY0" fmla="*/ 1262790 h 1262790"/>
              <a:gd name="connsiteX1" fmla="*/ 144463 w 2309813"/>
              <a:gd name="connsiteY1" fmla="*/ 3008 h 1262790"/>
              <a:gd name="connsiteX2" fmla="*/ 1657350 w 2309813"/>
              <a:gd name="connsiteY2" fmla="*/ 898208 h 1262790"/>
              <a:gd name="connsiteX3" fmla="*/ 2309813 w 2309813"/>
              <a:gd name="connsiteY3" fmla="*/ 1132098 h 1262790"/>
              <a:gd name="connsiteX0" fmla="*/ 0 w 2290763"/>
              <a:gd name="connsiteY0" fmla="*/ 1262790 h 1262790"/>
              <a:gd name="connsiteX1" fmla="*/ 144463 w 2290763"/>
              <a:gd name="connsiteY1" fmla="*/ 3008 h 1262790"/>
              <a:gd name="connsiteX2" fmla="*/ 1657350 w 2290763"/>
              <a:gd name="connsiteY2" fmla="*/ 898208 h 1262790"/>
              <a:gd name="connsiteX3" fmla="*/ 2290763 w 2290763"/>
              <a:gd name="connsiteY3" fmla="*/ 1228357 h 1262790"/>
              <a:gd name="connsiteX0" fmla="*/ 0 w 2386013"/>
              <a:gd name="connsiteY0" fmla="*/ 1262790 h 1262790"/>
              <a:gd name="connsiteX1" fmla="*/ 144463 w 2386013"/>
              <a:gd name="connsiteY1" fmla="*/ 3008 h 1262790"/>
              <a:gd name="connsiteX2" fmla="*/ 1657350 w 2386013"/>
              <a:gd name="connsiteY2" fmla="*/ 898208 h 1262790"/>
              <a:gd name="connsiteX3" fmla="*/ 2386013 w 2386013"/>
              <a:gd name="connsiteY3" fmla="*/ 1141724 h 1262790"/>
              <a:gd name="connsiteX0" fmla="*/ 0 w 2386013"/>
              <a:gd name="connsiteY0" fmla="*/ 1262790 h 1262790"/>
              <a:gd name="connsiteX1" fmla="*/ 144463 w 2386013"/>
              <a:gd name="connsiteY1" fmla="*/ 3008 h 1262790"/>
              <a:gd name="connsiteX2" fmla="*/ 1657350 w 2386013"/>
              <a:gd name="connsiteY2" fmla="*/ 898208 h 1262790"/>
              <a:gd name="connsiteX3" fmla="*/ 2276475 w 2386013"/>
              <a:gd name="connsiteY3" fmla="*/ 1028159 h 1262790"/>
              <a:gd name="connsiteX4" fmla="*/ 2386013 w 2386013"/>
              <a:gd name="connsiteY4" fmla="*/ 1141724 h 1262790"/>
              <a:gd name="connsiteX0" fmla="*/ 0 w 2354263"/>
              <a:gd name="connsiteY0" fmla="*/ 1262790 h 1266860"/>
              <a:gd name="connsiteX1" fmla="*/ 144463 w 2354263"/>
              <a:gd name="connsiteY1" fmla="*/ 3008 h 1266860"/>
              <a:gd name="connsiteX2" fmla="*/ 1657350 w 2354263"/>
              <a:gd name="connsiteY2" fmla="*/ 898208 h 1266860"/>
              <a:gd name="connsiteX3" fmla="*/ 2276475 w 2354263"/>
              <a:gd name="connsiteY3" fmla="*/ 1028159 h 1266860"/>
              <a:gd name="connsiteX4" fmla="*/ 2354263 w 2354263"/>
              <a:gd name="connsiteY4" fmla="*/ 1266860 h 1266860"/>
              <a:gd name="connsiteX0" fmla="*/ 0 w 2420655"/>
              <a:gd name="connsiteY0" fmla="*/ 1262790 h 1266860"/>
              <a:gd name="connsiteX1" fmla="*/ 144463 w 2420655"/>
              <a:gd name="connsiteY1" fmla="*/ 3008 h 1266860"/>
              <a:gd name="connsiteX2" fmla="*/ 1657350 w 2420655"/>
              <a:gd name="connsiteY2" fmla="*/ 898208 h 1266860"/>
              <a:gd name="connsiteX3" fmla="*/ 2374900 w 2420655"/>
              <a:gd name="connsiteY3" fmla="*/ 1028159 h 1266860"/>
              <a:gd name="connsiteX4" fmla="*/ 2354263 w 2420655"/>
              <a:gd name="connsiteY4" fmla="*/ 1266860 h 1266860"/>
              <a:gd name="connsiteX0" fmla="*/ 0 w 2431923"/>
              <a:gd name="connsiteY0" fmla="*/ 1262790 h 1262790"/>
              <a:gd name="connsiteX1" fmla="*/ 144463 w 2431923"/>
              <a:gd name="connsiteY1" fmla="*/ 3008 h 1262790"/>
              <a:gd name="connsiteX2" fmla="*/ 1657350 w 2431923"/>
              <a:gd name="connsiteY2" fmla="*/ 898208 h 1262790"/>
              <a:gd name="connsiteX3" fmla="*/ 2374900 w 2431923"/>
              <a:gd name="connsiteY3" fmla="*/ 1028159 h 1262790"/>
              <a:gd name="connsiteX4" fmla="*/ 2401888 w 2431923"/>
              <a:gd name="connsiteY4" fmla="*/ 1262047 h 1262790"/>
              <a:gd name="connsiteX0" fmla="*/ 0 w 2431923"/>
              <a:gd name="connsiteY0" fmla="*/ 1262790 h 1262790"/>
              <a:gd name="connsiteX1" fmla="*/ 144463 w 2431923"/>
              <a:gd name="connsiteY1" fmla="*/ 3008 h 1262790"/>
              <a:gd name="connsiteX2" fmla="*/ 1657350 w 2431923"/>
              <a:gd name="connsiteY2" fmla="*/ 898208 h 1262790"/>
              <a:gd name="connsiteX3" fmla="*/ 2374900 w 2431923"/>
              <a:gd name="connsiteY3" fmla="*/ 1028159 h 1262790"/>
              <a:gd name="connsiteX4" fmla="*/ 2401888 w 2431923"/>
              <a:gd name="connsiteY4" fmla="*/ 1262047 h 1262790"/>
              <a:gd name="connsiteX0" fmla="*/ 0 w 2431923"/>
              <a:gd name="connsiteY0" fmla="*/ 1263117 h 1263117"/>
              <a:gd name="connsiteX1" fmla="*/ 144463 w 2431923"/>
              <a:gd name="connsiteY1" fmla="*/ 3335 h 1263117"/>
              <a:gd name="connsiteX2" fmla="*/ 1266825 w 2431923"/>
              <a:gd name="connsiteY2" fmla="*/ 821528 h 1263117"/>
              <a:gd name="connsiteX3" fmla="*/ 2374900 w 2431923"/>
              <a:gd name="connsiteY3" fmla="*/ 1028486 h 1263117"/>
              <a:gd name="connsiteX4" fmla="*/ 2401888 w 2431923"/>
              <a:gd name="connsiteY4" fmla="*/ 1262374 h 1263117"/>
              <a:gd name="connsiteX0" fmla="*/ 0 w 2431923"/>
              <a:gd name="connsiteY0" fmla="*/ 1261263 h 1261263"/>
              <a:gd name="connsiteX1" fmla="*/ 144463 w 2431923"/>
              <a:gd name="connsiteY1" fmla="*/ 1481 h 1261263"/>
              <a:gd name="connsiteX2" fmla="*/ 1266825 w 2431923"/>
              <a:gd name="connsiteY2" fmla="*/ 819674 h 1261263"/>
              <a:gd name="connsiteX3" fmla="*/ 2374900 w 2431923"/>
              <a:gd name="connsiteY3" fmla="*/ 1026632 h 1261263"/>
              <a:gd name="connsiteX4" fmla="*/ 2401888 w 2431923"/>
              <a:gd name="connsiteY4" fmla="*/ 1260520 h 1261263"/>
              <a:gd name="connsiteX0" fmla="*/ 0 w 2431923"/>
              <a:gd name="connsiteY0" fmla="*/ 1259782 h 1259782"/>
              <a:gd name="connsiteX1" fmla="*/ 144463 w 2431923"/>
              <a:gd name="connsiteY1" fmla="*/ 0 h 1259782"/>
              <a:gd name="connsiteX2" fmla="*/ 1266825 w 2431923"/>
              <a:gd name="connsiteY2" fmla="*/ 818193 h 1259782"/>
              <a:gd name="connsiteX3" fmla="*/ 2374900 w 2431923"/>
              <a:gd name="connsiteY3" fmla="*/ 1025151 h 1259782"/>
              <a:gd name="connsiteX4" fmla="*/ 2401888 w 2431923"/>
              <a:gd name="connsiteY4" fmla="*/ 1259039 h 1259782"/>
              <a:gd name="connsiteX0" fmla="*/ 0 w 2431923"/>
              <a:gd name="connsiteY0" fmla="*/ 1259782 h 1259782"/>
              <a:gd name="connsiteX1" fmla="*/ 144463 w 2431923"/>
              <a:gd name="connsiteY1" fmla="*/ 0 h 1259782"/>
              <a:gd name="connsiteX2" fmla="*/ 1266825 w 2431923"/>
              <a:gd name="connsiteY2" fmla="*/ 818193 h 1259782"/>
              <a:gd name="connsiteX3" fmla="*/ 2374900 w 2431923"/>
              <a:gd name="connsiteY3" fmla="*/ 1025151 h 1259782"/>
              <a:gd name="connsiteX4" fmla="*/ 2401888 w 2431923"/>
              <a:gd name="connsiteY4" fmla="*/ 1259039 h 1259782"/>
              <a:gd name="connsiteX0" fmla="*/ 0 w 2431923"/>
              <a:gd name="connsiteY0" fmla="*/ 1259782 h 1259782"/>
              <a:gd name="connsiteX1" fmla="*/ 144463 w 2431923"/>
              <a:gd name="connsiteY1" fmla="*/ 0 h 1259782"/>
              <a:gd name="connsiteX2" fmla="*/ 1047750 w 2431923"/>
              <a:gd name="connsiteY2" fmla="*/ 779690 h 1259782"/>
              <a:gd name="connsiteX3" fmla="*/ 2374900 w 2431923"/>
              <a:gd name="connsiteY3" fmla="*/ 1025151 h 1259782"/>
              <a:gd name="connsiteX4" fmla="*/ 2401888 w 2431923"/>
              <a:gd name="connsiteY4" fmla="*/ 1259039 h 1259782"/>
              <a:gd name="connsiteX0" fmla="*/ 0 w 2431923"/>
              <a:gd name="connsiteY0" fmla="*/ 1259782 h 1259782"/>
              <a:gd name="connsiteX1" fmla="*/ 144463 w 2431923"/>
              <a:gd name="connsiteY1" fmla="*/ 0 h 1259782"/>
              <a:gd name="connsiteX2" fmla="*/ 1047750 w 2431923"/>
              <a:gd name="connsiteY2" fmla="*/ 779690 h 1259782"/>
              <a:gd name="connsiteX3" fmla="*/ 2374900 w 2431923"/>
              <a:gd name="connsiteY3" fmla="*/ 1068468 h 1259782"/>
              <a:gd name="connsiteX4" fmla="*/ 2401888 w 2431923"/>
              <a:gd name="connsiteY4" fmla="*/ 1259039 h 1259782"/>
              <a:gd name="connsiteX0" fmla="*/ 0 w 2431923"/>
              <a:gd name="connsiteY0" fmla="*/ 1216466 h 1216466"/>
              <a:gd name="connsiteX1" fmla="*/ 128588 w 2431923"/>
              <a:gd name="connsiteY1" fmla="*/ 0 h 1216466"/>
              <a:gd name="connsiteX2" fmla="*/ 1047750 w 2431923"/>
              <a:gd name="connsiteY2" fmla="*/ 736374 h 1216466"/>
              <a:gd name="connsiteX3" fmla="*/ 2374900 w 2431923"/>
              <a:gd name="connsiteY3" fmla="*/ 1025152 h 1216466"/>
              <a:gd name="connsiteX4" fmla="*/ 2401888 w 2431923"/>
              <a:gd name="connsiteY4" fmla="*/ 1215723 h 1216466"/>
              <a:gd name="connsiteX0" fmla="*/ 0 w 2431923"/>
              <a:gd name="connsiteY0" fmla="*/ 1216466 h 1216466"/>
              <a:gd name="connsiteX1" fmla="*/ 128588 w 2431923"/>
              <a:gd name="connsiteY1" fmla="*/ 0 h 1216466"/>
              <a:gd name="connsiteX2" fmla="*/ 1047750 w 2431923"/>
              <a:gd name="connsiteY2" fmla="*/ 736374 h 1216466"/>
              <a:gd name="connsiteX3" fmla="*/ 2374900 w 2431923"/>
              <a:gd name="connsiteY3" fmla="*/ 1025152 h 1216466"/>
              <a:gd name="connsiteX4" fmla="*/ 2401888 w 2431923"/>
              <a:gd name="connsiteY4" fmla="*/ 1215723 h 1216466"/>
              <a:gd name="connsiteX0" fmla="*/ 0 w 2431923"/>
              <a:gd name="connsiteY0" fmla="*/ 1216466 h 1216466"/>
              <a:gd name="connsiteX1" fmla="*/ 128588 w 2431923"/>
              <a:gd name="connsiteY1" fmla="*/ 0 h 1216466"/>
              <a:gd name="connsiteX2" fmla="*/ 1047750 w 2431923"/>
              <a:gd name="connsiteY2" fmla="*/ 736374 h 1216466"/>
              <a:gd name="connsiteX3" fmla="*/ 2374900 w 2431923"/>
              <a:gd name="connsiteY3" fmla="*/ 1025152 h 1216466"/>
              <a:gd name="connsiteX4" fmla="*/ 2401888 w 2431923"/>
              <a:gd name="connsiteY4" fmla="*/ 1215723 h 1216466"/>
              <a:gd name="connsiteX0" fmla="*/ 0 w 2431923"/>
              <a:gd name="connsiteY0" fmla="*/ 1216466 h 1216466"/>
              <a:gd name="connsiteX1" fmla="*/ 128588 w 2431923"/>
              <a:gd name="connsiteY1" fmla="*/ 0 h 1216466"/>
              <a:gd name="connsiteX2" fmla="*/ 1155700 w 2431923"/>
              <a:gd name="connsiteY2" fmla="*/ 601612 h 1216466"/>
              <a:gd name="connsiteX3" fmla="*/ 2374900 w 2431923"/>
              <a:gd name="connsiteY3" fmla="*/ 1025152 h 1216466"/>
              <a:gd name="connsiteX4" fmla="*/ 2401888 w 2431923"/>
              <a:gd name="connsiteY4" fmla="*/ 1215723 h 1216466"/>
              <a:gd name="connsiteX0" fmla="*/ 0 w 2431923"/>
              <a:gd name="connsiteY0" fmla="*/ 1216466 h 1216466"/>
              <a:gd name="connsiteX1" fmla="*/ 128588 w 2431923"/>
              <a:gd name="connsiteY1" fmla="*/ 0 h 1216466"/>
              <a:gd name="connsiteX2" fmla="*/ 1155700 w 2431923"/>
              <a:gd name="connsiteY2" fmla="*/ 601612 h 1216466"/>
              <a:gd name="connsiteX3" fmla="*/ 2374900 w 2431923"/>
              <a:gd name="connsiteY3" fmla="*/ 1025152 h 1216466"/>
              <a:gd name="connsiteX4" fmla="*/ 2401888 w 2431923"/>
              <a:gd name="connsiteY4" fmla="*/ 1215723 h 1216466"/>
              <a:gd name="connsiteX0" fmla="*/ 0 w 2445855"/>
              <a:gd name="connsiteY0" fmla="*/ 1216466 h 1216466"/>
              <a:gd name="connsiteX1" fmla="*/ 128588 w 2445855"/>
              <a:gd name="connsiteY1" fmla="*/ 0 h 1216466"/>
              <a:gd name="connsiteX2" fmla="*/ 1155700 w 2445855"/>
              <a:gd name="connsiteY2" fmla="*/ 601612 h 1216466"/>
              <a:gd name="connsiteX3" fmla="*/ 2393950 w 2445855"/>
              <a:gd name="connsiteY3" fmla="*/ 962584 h 1216466"/>
              <a:gd name="connsiteX4" fmla="*/ 2401888 w 2445855"/>
              <a:gd name="connsiteY4" fmla="*/ 1215723 h 1216466"/>
              <a:gd name="connsiteX0" fmla="*/ 0 w 2458411"/>
              <a:gd name="connsiteY0" fmla="*/ 1216466 h 1216466"/>
              <a:gd name="connsiteX1" fmla="*/ 128588 w 2458411"/>
              <a:gd name="connsiteY1" fmla="*/ 0 h 1216466"/>
              <a:gd name="connsiteX2" fmla="*/ 1155700 w 2458411"/>
              <a:gd name="connsiteY2" fmla="*/ 601612 h 1216466"/>
              <a:gd name="connsiteX3" fmla="*/ 2393950 w 2458411"/>
              <a:gd name="connsiteY3" fmla="*/ 962584 h 1216466"/>
              <a:gd name="connsiteX4" fmla="*/ 2443163 w 2458411"/>
              <a:gd name="connsiteY4" fmla="*/ 1201284 h 1216466"/>
              <a:gd name="connsiteX0" fmla="*/ 0 w 2460404"/>
              <a:gd name="connsiteY0" fmla="*/ 1216466 h 1216466"/>
              <a:gd name="connsiteX1" fmla="*/ 128588 w 2460404"/>
              <a:gd name="connsiteY1" fmla="*/ 0 h 1216466"/>
              <a:gd name="connsiteX2" fmla="*/ 1155700 w 2460404"/>
              <a:gd name="connsiteY2" fmla="*/ 601612 h 1216466"/>
              <a:gd name="connsiteX3" fmla="*/ 2397125 w 2460404"/>
              <a:gd name="connsiteY3" fmla="*/ 943332 h 1216466"/>
              <a:gd name="connsiteX4" fmla="*/ 2443163 w 2460404"/>
              <a:gd name="connsiteY4" fmla="*/ 1201284 h 1216466"/>
              <a:gd name="connsiteX0" fmla="*/ 0 w 2460404"/>
              <a:gd name="connsiteY0" fmla="*/ 1216466 h 1216466"/>
              <a:gd name="connsiteX1" fmla="*/ 128588 w 2460404"/>
              <a:gd name="connsiteY1" fmla="*/ 0 h 1216466"/>
              <a:gd name="connsiteX2" fmla="*/ 1155700 w 2460404"/>
              <a:gd name="connsiteY2" fmla="*/ 601612 h 1216466"/>
              <a:gd name="connsiteX3" fmla="*/ 2397125 w 2460404"/>
              <a:gd name="connsiteY3" fmla="*/ 943332 h 1216466"/>
              <a:gd name="connsiteX4" fmla="*/ 2443163 w 2460404"/>
              <a:gd name="connsiteY4" fmla="*/ 1201284 h 1216466"/>
              <a:gd name="connsiteX0" fmla="*/ 0 w 2460404"/>
              <a:gd name="connsiteY0" fmla="*/ 1216466 h 1216466"/>
              <a:gd name="connsiteX1" fmla="*/ 128588 w 2460404"/>
              <a:gd name="connsiteY1" fmla="*/ 0 h 1216466"/>
              <a:gd name="connsiteX2" fmla="*/ 1155700 w 2460404"/>
              <a:gd name="connsiteY2" fmla="*/ 601612 h 1216466"/>
              <a:gd name="connsiteX3" fmla="*/ 2397125 w 2460404"/>
              <a:gd name="connsiteY3" fmla="*/ 943332 h 1216466"/>
              <a:gd name="connsiteX4" fmla="*/ 2443163 w 2460404"/>
              <a:gd name="connsiteY4" fmla="*/ 1201284 h 1216466"/>
              <a:gd name="connsiteX0" fmla="*/ 0 w 2460404"/>
              <a:gd name="connsiteY0" fmla="*/ 1216466 h 1216466"/>
              <a:gd name="connsiteX1" fmla="*/ 128588 w 2460404"/>
              <a:gd name="connsiteY1" fmla="*/ 0 h 1216466"/>
              <a:gd name="connsiteX2" fmla="*/ 1155700 w 2460404"/>
              <a:gd name="connsiteY2" fmla="*/ 601612 h 1216466"/>
              <a:gd name="connsiteX3" fmla="*/ 2397125 w 2460404"/>
              <a:gd name="connsiteY3" fmla="*/ 943332 h 1216466"/>
              <a:gd name="connsiteX4" fmla="*/ 2443163 w 2460404"/>
              <a:gd name="connsiteY4" fmla="*/ 1201284 h 1216466"/>
              <a:gd name="connsiteX0" fmla="*/ 0 w 2460404"/>
              <a:gd name="connsiteY0" fmla="*/ 1182775 h 1182775"/>
              <a:gd name="connsiteX1" fmla="*/ 128588 w 2460404"/>
              <a:gd name="connsiteY1" fmla="*/ 0 h 1182775"/>
              <a:gd name="connsiteX2" fmla="*/ 1155700 w 2460404"/>
              <a:gd name="connsiteY2" fmla="*/ 567921 h 1182775"/>
              <a:gd name="connsiteX3" fmla="*/ 2397125 w 2460404"/>
              <a:gd name="connsiteY3" fmla="*/ 909641 h 1182775"/>
              <a:gd name="connsiteX4" fmla="*/ 2443163 w 2460404"/>
              <a:gd name="connsiteY4" fmla="*/ 1167593 h 1182775"/>
              <a:gd name="connsiteX0" fmla="*/ 0 w 2460404"/>
              <a:gd name="connsiteY0" fmla="*/ 1182775 h 1182775"/>
              <a:gd name="connsiteX1" fmla="*/ 128588 w 2460404"/>
              <a:gd name="connsiteY1" fmla="*/ 0 h 1182775"/>
              <a:gd name="connsiteX2" fmla="*/ 1155700 w 2460404"/>
              <a:gd name="connsiteY2" fmla="*/ 567921 h 1182775"/>
              <a:gd name="connsiteX3" fmla="*/ 2397125 w 2460404"/>
              <a:gd name="connsiteY3" fmla="*/ 909641 h 1182775"/>
              <a:gd name="connsiteX4" fmla="*/ 2443163 w 2460404"/>
              <a:gd name="connsiteY4" fmla="*/ 1167593 h 1182775"/>
              <a:gd name="connsiteX0" fmla="*/ 0 w 2460404"/>
              <a:gd name="connsiteY0" fmla="*/ 1182775 h 1182775"/>
              <a:gd name="connsiteX1" fmla="*/ 128588 w 2460404"/>
              <a:gd name="connsiteY1" fmla="*/ 0 h 1182775"/>
              <a:gd name="connsiteX2" fmla="*/ 1155700 w 2460404"/>
              <a:gd name="connsiteY2" fmla="*/ 567921 h 1182775"/>
              <a:gd name="connsiteX3" fmla="*/ 2397125 w 2460404"/>
              <a:gd name="connsiteY3" fmla="*/ 909641 h 1182775"/>
              <a:gd name="connsiteX4" fmla="*/ 2443163 w 2460404"/>
              <a:gd name="connsiteY4" fmla="*/ 1167593 h 1182775"/>
              <a:gd name="connsiteX0" fmla="*/ 0 w 2460404"/>
              <a:gd name="connsiteY0" fmla="*/ 1182775 h 1182775"/>
              <a:gd name="connsiteX1" fmla="*/ 128588 w 2460404"/>
              <a:gd name="connsiteY1" fmla="*/ 0 h 1182775"/>
              <a:gd name="connsiteX2" fmla="*/ 1155700 w 2460404"/>
              <a:gd name="connsiteY2" fmla="*/ 567921 h 1182775"/>
              <a:gd name="connsiteX3" fmla="*/ 2397125 w 2460404"/>
              <a:gd name="connsiteY3" fmla="*/ 909641 h 1182775"/>
              <a:gd name="connsiteX4" fmla="*/ 2443163 w 2460404"/>
              <a:gd name="connsiteY4" fmla="*/ 1167593 h 1182775"/>
              <a:gd name="connsiteX0" fmla="*/ 0 w 2460404"/>
              <a:gd name="connsiteY0" fmla="*/ 1182775 h 1182775"/>
              <a:gd name="connsiteX1" fmla="*/ 128588 w 2460404"/>
              <a:gd name="connsiteY1" fmla="*/ 0 h 1182775"/>
              <a:gd name="connsiteX2" fmla="*/ 1155700 w 2460404"/>
              <a:gd name="connsiteY2" fmla="*/ 567921 h 1182775"/>
              <a:gd name="connsiteX3" fmla="*/ 2397125 w 2460404"/>
              <a:gd name="connsiteY3" fmla="*/ 909641 h 1182775"/>
              <a:gd name="connsiteX4" fmla="*/ 2443163 w 2460404"/>
              <a:gd name="connsiteY4" fmla="*/ 1167593 h 118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0404" h="1182775">
                <a:moveTo>
                  <a:pt x="0" y="1182775"/>
                </a:moveTo>
                <a:cubicBezTo>
                  <a:pt x="35983" y="776375"/>
                  <a:pt x="47991" y="39022"/>
                  <a:pt x="128588" y="0"/>
                </a:cubicBezTo>
                <a:cubicBezTo>
                  <a:pt x="250296" y="21056"/>
                  <a:pt x="501650" y="294711"/>
                  <a:pt x="1155700" y="567921"/>
                </a:cubicBezTo>
                <a:cubicBezTo>
                  <a:pt x="1529556" y="710704"/>
                  <a:pt x="2275681" y="869055"/>
                  <a:pt x="2397125" y="909641"/>
                </a:cubicBezTo>
                <a:cubicBezTo>
                  <a:pt x="2518569" y="950227"/>
                  <a:pt x="2424378" y="1154281"/>
                  <a:pt x="2443163" y="1167593"/>
                </a:cubicBezTo>
              </a:path>
            </a:pathLst>
          </a:custGeom>
          <a:solidFill>
            <a:schemeClr val="accent2">
              <a:alpha val="2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BA3E9F6-A45A-BF1A-7AC3-A8F6DEDDA396}"/>
              </a:ext>
            </a:extLst>
          </p:cNvPr>
          <p:cNvSpPr/>
          <p:nvPr/>
        </p:nvSpPr>
        <p:spPr>
          <a:xfrm>
            <a:off x="9350827" y="5289550"/>
            <a:ext cx="241202" cy="329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7EB99B2-3250-6E6C-4427-70B6DB91D5DB}"/>
              </a:ext>
            </a:extLst>
          </p:cNvPr>
          <p:cNvCxnSpPr/>
          <p:nvPr/>
        </p:nvCxnSpPr>
        <p:spPr>
          <a:xfrm>
            <a:off x="6706501" y="5619714"/>
            <a:ext cx="282202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EF3E387F-F60D-B039-9601-CD58579843B3}"/>
              </a:ext>
            </a:extLst>
          </p:cNvPr>
          <p:cNvSpPr/>
          <p:nvPr/>
        </p:nvSpPr>
        <p:spPr>
          <a:xfrm>
            <a:off x="8008563" y="5175311"/>
            <a:ext cx="983486" cy="443648"/>
          </a:xfrm>
          <a:custGeom>
            <a:avLst/>
            <a:gdLst>
              <a:gd name="connsiteX0" fmla="*/ 0 w 983486"/>
              <a:gd name="connsiteY0" fmla="*/ 0 h 443648"/>
              <a:gd name="connsiteX1" fmla="*/ 142331 w 983486"/>
              <a:gd name="connsiteY1" fmla="*/ 42195 h 443648"/>
              <a:gd name="connsiteX2" fmla="*/ 857698 w 983486"/>
              <a:gd name="connsiteY2" fmla="*/ 180190 h 443648"/>
              <a:gd name="connsiteX3" fmla="*/ 983486 w 983486"/>
              <a:gd name="connsiteY3" fmla="*/ 200753 h 443648"/>
              <a:gd name="connsiteX4" fmla="*/ 983486 w 983486"/>
              <a:gd name="connsiteY4" fmla="*/ 439617 h 443648"/>
              <a:gd name="connsiteX5" fmla="*/ 0 w 983486"/>
              <a:gd name="connsiteY5" fmla="*/ 443648 h 4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486" h="443648">
                <a:moveTo>
                  <a:pt x="0" y="0"/>
                </a:moveTo>
                <a:lnTo>
                  <a:pt x="142331" y="42195"/>
                </a:lnTo>
                <a:cubicBezTo>
                  <a:pt x="329259" y="89291"/>
                  <a:pt x="609255" y="138954"/>
                  <a:pt x="857698" y="180190"/>
                </a:cubicBezTo>
                <a:lnTo>
                  <a:pt x="983486" y="200753"/>
                </a:lnTo>
                <a:lnTo>
                  <a:pt x="983486" y="439617"/>
                </a:lnTo>
                <a:lnTo>
                  <a:pt x="0" y="443648"/>
                </a:lnTo>
                <a:close/>
              </a:path>
            </a:pathLst>
          </a:custGeom>
          <a:solidFill>
            <a:schemeClr val="accent2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CBB33C9C-473F-DF8C-2C78-DEF17A2B20B0}"/>
              </a:ext>
            </a:extLst>
          </p:cNvPr>
          <p:cNvCxnSpPr>
            <a:cxnSpLocks/>
          </p:cNvCxnSpPr>
          <p:nvPr/>
        </p:nvCxnSpPr>
        <p:spPr>
          <a:xfrm flipV="1">
            <a:off x="8806542" y="5492750"/>
            <a:ext cx="0" cy="12696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B67BD97-4600-8FDD-2E7B-21EB744202B3}"/>
              </a:ext>
            </a:extLst>
          </p:cNvPr>
          <p:cNvSpPr txBox="1"/>
          <p:nvPr/>
        </p:nvSpPr>
        <p:spPr>
          <a:xfrm>
            <a:off x="8662913" y="564505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1</a:t>
            </a:r>
            <a:endParaRPr kumimoji="1" lang="ja-JP" altLang="en-US" sz="14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D8A23BD-3469-0583-11F3-AF5913EC1622}"/>
              </a:ext>
            </a:extLst>
          </p:cNvPr>
          <p:cNvSpPr txBox="1"/>
          <p:nvPr/>
        </p:nvSpPr>
        <p:spPr>
          <a:xfrm>
            <a:off x="7199630" y="3536767"/>
            <a:ext cx="1546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Primary protons</a:t>
            </a:r>
            <a:endParaRPr kumimoji="1" lang="ja-JP" altLang="en-US" sz="1400" dirty="0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7389FE2A-7A09-A4DD-00F4-AB4738EC7C13}"/>
              </a:ext>
            </a:extLst>
          </p:cNvPr>
          <p:cNvCxnSpPr/>
          <p:nvPr/>
        </p:nvCxnSpPr>
        <p:spPr>
          <a:xfrm flipH="1">
            <a:off x="6978650" y="3802380"/>
            <a:ext cx="450850" cy="179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EEFB2137-170D-433A-6A32-86C98C26CF66}"/>
              </a:ext>
            </a:extLst>
          </p:cNvPr>
          <p:cNvCxnSpPr>
            <a:cxnSpLocks/>
          </p:cNvCxnSpPr>
          <p:nvPr/>
        </p:nvCxnSpPr>
        <p:spPr>
          <a:xfrm>
            <a:off x="8500306" y="3802380"/>
            <a:ext cx="491743" cy="169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41044DE-D733-B363-5980-6BAEABC0289E}"/>
              </a:ext>
            </a:extLst>
          </p:cNvPr>
          <p:cNvSpPr txBox="1"/>
          <p:nvPr/>
        </p:nvSpPr>
        <p:spPr>
          <a:xfrm>
            <a:off x="7077703" y="3995827"/>
            <a:ext cx="236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Prompt particles (e</a:t>
            </a:r>
            <a:r>
              <a:rPr kumimoji="1" lang="en-US" altLang="ja-JP" sz="1400" baseline="30000" dirty="0"/>
              <a:t>-</a:t>
            </a:r>
            <a:r>
              <a:rPr kumimoji="1" lang="en-US" altLang="ja-JP" sz="1400" dirty="0"/>
              <a:t>, π</a:t>
            </a:r>
            <a:r>
              <a:rPr kumimoji="1" lang="en-US" altLang="ja-JP" sz="1400" baseline="30000" dirty="0"/>
              <a:t>-</a:t>
            </a:r>
            <a:r>
              <a:rPr kumimoji="1" lang="en-US" altLang="ja-JP" sz="1400" dirty="0"/>
              <a:t>, μ</a:t>
            </a:r>
            <a:r>
              <a:rPr kumimoji="1" lang="en-US" altLang="ja-JP" sz="1400" baseline="30000" dirty="0"/>
              <a:t>-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4E2E84BD-D94D-4A2B-9BD5-E8F0115525B8}"/>
              </a:ext>
            </a:extLst>
          </p:cNvPr>
          <p:cNvCxnSpPr>
            <a:cxnSpLocks/>
          </p:cNvCxnSpPr>
          <p:nvPr/>
        </p:nvCxnSpPr>
        <p:spPr>
          <a:xfrm flipH="1">
            <a:off x="7107345" y="4247063"/>
            <a:ext cx="396201" cy="259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FEEFECA-1001-5D55-B868-346DB09AA6C3}"/>
              </a:ext>
            </a:extLst>
          </p:cNvPr>
          <p:cNvSpPr txBox="1"/>
          <p:nvPr/>
        </p:nvSpPr>
        <p:spPr>
          <a:xfrm>
            <a:off x="7120350" y="4451718"/>
            <a:ext cx="257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Particles from muonic atoms</a:t>
            </a:r>
            <a:endParaRPr kumimoji="1" lang="ja-JP" altLang="en-US" sz="1400" dirty="0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3128B122-9E94-3FA5-04A1-D67D26F69D83}"/>
              </a:ext>
            </a:extLst>
          </p:cNvPr>
          <p:cNvCxnSpPr>
            <a:cxnSpLocks/>
          </p:cNvCxnSpPr>
          <p:nvPr/>
        </p:nvCxnSpPr>
        <p:spPr>
          <a:xfrm flipH="1">
            <a:off x="7503546" y="4746967"/>
            <a:ext cx="278380" cy="229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1FDEB303-56A1-0766-1A10-728209D3ABD2}"/>
              </a:ext>
            </a:extLst>
          </p:cNvPr>
          <p:cNvCxnSpPr/>
          <p:nvPr/>
        </p:nvCxnSpPr>
        <p:spPr>
          <a:xfrm>
            <a:off x="8008563" y="5105400"/>
            <a:ext cx="983486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AFB273B-D3D5-A978-E135-067B26C632EC}"/>
              </a:ext>
            </a:extLst>
          </p:cNvPr>
          <p:cNvSpPr txBox="1"/>
          <p:nvPr/>
        </p:nvSpPr>
        <p:spPr>
          <a:xfrm>
            <a:off x="7848003" y="4754149"/>
            <a:ext cx="1259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DAQ window</a:t>
            </a:r>
            <a:endParaRPr kumimoji="1" lang="ja-JP" altLang="en-US" sz="1400" dirty="0"/>
          </a:p>
        </p:txBody>
      </p:sp>
      <p:sp>
        <p:nvSpPr>
          <p:cNvPr id="58" name="右中かっこ 57">
            <a:extLst>
              <a:ext uri="{FF2B5EF4-FFF2-40B4-BE49-F238E27FC236}">
                <a16:creationId xmlns:a16="http://schemas.microsoft.com/office/drawing/2014/main" id="{52C416F2-D7B3-B410-B967-EEF5EE07000E}"/>
              </a:ext>
            </a:extLst>
          </p:cNvPr>
          <p:cNvSpPr/>
          <p:nvPr/>
        </p:nvSpPr>
        <p:spPr>
          <a:xfrm rot="5400000">
            <a:off x="7879298" y="5022086"/>
            <a:ext cx="291332" cy="193416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2CEEB8E-717E-9127-393A-D73019E97334}"/>
              </a:ext>
            </a:extLst>
          </p:cNvPr>
          <p:cNvSpPr txBox="1"/>
          <p:nvPr/>
        </p:nvSpPr>
        <p:spPr>
          <a:xfrm>
            <a:off x="6954836" y="6151281"/>
            <a:ext cx="2443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Ensure no residual protons</a:t>
            </a:r>
            <a:br>
              <a:rPr kumimoji="1" lang="en-US" altLang="ja-JP" sz="1400" dirty="0"/>
            </a:br>
            <a:r>
              <a:rPr kumimoji="1" lang="en-US" altLang="ja-JP" sz="1400" dirty="0"/>
              <a:t>(Prob. &lt; 10</a:t>
            </a:r>
            <a:r>
              <a:rPr kumimoji="1" lang="en-US" altLang="ja-JP" sz="1400" baseline="30000" dirty="0"/>
              <a:t>-10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9012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4" grpId="0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90AE962-8704-2951-C89E-8CD5550CF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503" y="851339"/>
            <a:ext cx="2784140" cy="212546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A701F9C-EF0B-99AC-09CB-84B83613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7970" indent="-267970"/>
            <a:r>
              <a:rPr lang="ja-JP" altLang="en-US" dirty="0"/>
              <a:t>COMET phase I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241B993-EAF9-2492-3BF4-6155D8C5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2025/2/24</a:t>
            </a:r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C4331C6-6B09-5172-E792-CA730006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J-PARC IAC2025, COMET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E74B8E-2144-BF79-54C9-63C7FA3E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3EFE355-7BBB-89FA-3B29-81E3B704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57" y="1075495"/>
            <a:ext cx="3586037" cy="4859039"/>
          </a:xfrm>
          <a:prstGeom prst="rect">
            <a:avLst/>
          </a:prstGeom>
        </p:spPr>
      </p:pic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D49237D2-9644-D5E3-34F8-C81B902A707C}"/>
              </a:ext>
            </a:extLst>
          </p:cNvPr>
          <p:cNvSpPr>
            <a:spLocks noGrp="1"/>
          </p:cNvSpPr>
          <p:nvPr/>
        </p:nvSpPr>
        <p:spPr>
          <a:xfrm>
            <a:off x="8806542" y="14445"/>
            <a:ext cx="1088571" cy="8236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63829" rtl="0" eaLnBrk="1" latinLnBrk="0" hangingPunct="1">
              <a:defRPr sz="5400" b="0" kern="1200">
                <a:ln>
                  <a:noFill/>
                </a:ln>
                <a:solidFill>
                  <a:schemeClr val="accent1">
                    <a:alpha val="47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63829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659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1488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5318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9147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2976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6806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10635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3FB785DE-3CFE-916E-0B92-2926D1124884}"/>
              </a:ext>
            </a:extLst>
          </p:cNvPr>
          <p:cNvSpPr/>
          <p:nvPr/>
        </p:nvSpPr>
        <p:spPr>
          <a:xfrm rot="20141078">
            <a:off x="5903494" y="842972"/>
            <a:ext cx="1977107" cy="936346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3829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27659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91488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55318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19147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82976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46806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10635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5F37E0C-7337-E37D-3EF0-AC51FD10BBD9}"/>
              </a:ext>
            </a:extLst>
          </p:cNvPr>
          <p:cNvSpPr txBox="1"/>
          <p:nvPr/>
        </p:nvSpPr>
        <p:spPr>
          <a:xfrm>
            <a:off x="8165504" y="673253"/>
            <a:ext cx="145065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829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659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1488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5318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9147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2976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6806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10635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400" dirty="0">
                <a:latin typeface="+mj-ea"/>
                <a:ea typeface="+mj-ea"/>
              </a:rPr>
              <a:t>Original COMET</a:t>
            </a:r>
            <a:br>
              <a:rPr kumimoji="1" lang="en-US" altLang="ja-JP" sz="1400" dirty="0">
                <a:latin typeface="+mj-ea"/>
                <a:ea typeface="+mj-ea"/>
              </a:rPr>
            </a:br>
            <a:r>
              <a:rPr kumimoji="1" lang="ja-JP" altLang="en-US" sz="1400" dirty="0">
                <a:latin typeface="+mj-ea"/>
                <a:ea typeface="+mj-ea"/>
              </a:rPr>
              <a:t>（</a:t>
            </a:r>
            <a:r>
              <a:rPr kumimoji="1" lang="en-US" altLang="ja-JP" sz="1400" dirty="0">
                <a:latin typeface="+mj-ea"/>
                <a:ea typeface="+mj-ea"/>
              </a:rPr>
              <a:t>Phase II</a:t>
            </a:r>
            <a:r>
              <a:rPr kumimoji="1" lang="ja-JP" altLang="en-US" sz="1400" dirty="0">
                <a:latin typeface="+mj-ea"/>
                <a:ea typeface="+mj-ea"/>
              </a:rPr>
              <a:t>）</a:t>
            </a: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87276773-5111-E269-C883-5A79DF1E9DCC}"/>
              </a:ext>
            </a:extLst>
          </p:cNvPr>
          <p:cNvSpPr/>
          <p:nvPr/>
        </p:nvSpPr>
        <p:spPr>
          <a:xfrm rot="3813454">
            <a:off x="5384570" y="1506981"/>
            <a:ext cx="700133" cy="515940"/>
          </a:xfrm>
          <a:prstGeom prst="downArrow">
            <a:avLst>
              <a:gd name="adj1" fmla="val 50000"/>
              <a:gd name="adj2" fmla="val 63784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3829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27659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91488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55318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19147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82976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46806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10635" algn="l" defTabSz="463829" rtl="0" eaLnBrk="1" latinLnBrk="0" hangingPunct="1">
              <a:defRPr sz="18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2E3D339-94C4-6003-3914-86D7C487DADA}"/>
              </a:ext>
            </a:extLst>
          </p:cNvPr>
          <p:cNvSpPr txBox="1"/>
          <p:nvPr/>
        </p:nvSpPr>
        <p:spPr>
          <a:xfrm>
            <a:off x="766746" y="5873052"/>
            <a:ext cx="85106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3200" dirty="0">
                <a:solidFill>
                  <a:srgbClr val="EB6999"/>
                </a:solidFill>
                <a:latin typeface="+mj-ea"/>
                <a:ea typeface="+mj-ea"/>
              </a:rPr>
              <a:t>A vital step towards our final </a:t>
            </a:r>
            <a:r>
              <a:rPr lang="en-US" altLang="ja-JP" sz="3200" dirty="0">
                <a:solidFill>
                  <a:srgbClr val="EB6999"/>
                </a:solidFill>
                <a:latin typeface="+mj-ea"/>
                <a:ea typeface="+mj-ea"/>
              </a:rPr>
              <a:t>goal</a:t>
            </a:r>
            <a:r>
              <a:rPr lang="ja-JP" altLang="en-US" sz="3200" dirty="0">
                <a:solidFill>
                  <a:srgbClr val="EB6999"/>
                </a:solidFill>
                <a:latin typeface="+mj-ea"/>
                <a:ea typeface="+mj-ea"/>
              </a:rPr>
              <a:t> </a:t>
            </a:r>
            <a:r>
              <a:rPr lang="en-US" altLang="ja-JP" sz="3200" dirty="0">
                <a:solidFill>
                  <a:srgbClr val="EB6999"/>
                </a:solidFill>
                <a:latin typeface="+mj-ea"/>
                <a:ea typeface="+mj-ea"/>
              </a:rPr>
              <a:t>and beyond</a:t>
            </a:r>
            <a:endParaRPr kumimoji="1" lang="ja-JP" altLang="en-US" sz="3200" dirty="0">
              <a:solidFill>
                <a:srgbClr val="EB6999"/>
              </a:solidFill>
              <a:latin typeface="+mj-ea"/>
              <a:ea typeface="+mj-ea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A4AAEB2-0935-886A-8ADC-E6A6CDA1C491}"/>
              </a:ext>
            </a:extLst>
          </p:cNvPr>
          <p:cNvSpPr/>
          <p:nvPr/>
        </p:nvSpPr>
        <p:spPr>
          <a:xfrm>
            <a:off x="4081487" y="3135020"/>
            <a:ext cx="3821842" cy="1770028"/>
          </a:xfrm>
          <a:prstGeom prst="roundRect">
            <a:avLst>
              <a:gd name="adj" fmla="val 8448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36000" bIns="0" rtlCol="0" anchor="ctr"/>
          <a:lstStyle/>
          <a:p>
            <a:pPr marL="0" algn="l" rtl="0" eaLnBrk="1" latinLnBrk="0" hangingPunct="1">
              <a:spcBef>
                <a:spcPts val="300"/>
              </a:spcBef>
            </a:pPr>
            <a:r>
              <a:rPr lang="ja-JP" altLang="ja-JP" sz="2400" kern="12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Spica Neue Bold" panose="02000803000000000000" pitchFamily="2" charset="-128"/>
              </a:rPr>
              <a:t>Proof of concept</a:t>
            </a:r>
            <a:endParaRPr lang="ja-JP" altLang="ja-JP" sz="2400" dirty="0">
              <a:solidFill>
                <a:schemeClr val="bg2">
                  <a:lumMod val="50000"/>
                </a:schemeClr>
              </a:solidFill>
              <a:effectLst/>
              <a:latin typeface="+mn-ea"/>
              <a:cs typeface="Spica Neue Bold" panose="02000803000000000000" pitchFamily="2" charset="-128"/>
            </a:endParaRPr>
          </a:p>
          <a:p>
            <a:pPr marL="0" algn="l" rtl="0" eaLnBrk="1" latinLnBrk="0" hangingPunct="1">
              <a:spcBef>
                <a:spcPts val="300"/>
              </a:spcBef>
            </a:pPr>
            <a:r>
              <a:rPr lang="ja-JP" altLang="ja-JP" sz="2400" kern="12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Spica Neue Bold" panose="02000803000000000000" pitchFamily="2" charset="-128"/>
              </a:rPr>
              <a:t>Study beam &amp; BG</a:t>
            </a:r>
            <a:endParaRPr lang="ja-JP" altLang="ja-JP" sz="2400" dirty="0">
              <a:solidFill>
                <a:schemeClr val="bg2">
                  <a:lumMod val="50000"/>
                </a:schemeClr>
              </a:solidFill>
              <a:effectLst/>
              <a:latin typeface="+mn-ea"/>
              <a:cs typeface="Spica Neue Bold" panose="02000803000000000000" pitchFamily="2" charset="-128"/>
            </a:endParaRPr>
          </a:p>
          <a:p>
            <a:pPr marL="0" algn="l" rtl="0" eaLnBrk="1" latinLnBrk="0" hangingPunct="1">
              <a:spcBef>
                <a:spcPts val="300"/>
              </a:spcBef>
            </a:pPr>
            <a:r>
              <a:rPr lang="ja-JP" altLang="ja-JP" sz="2400" kern="12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Spica Neue Bold" panose="02000803000000000000" pitchFamily="2" charset="-128"/>
              </a:rPr>
              <a:t>Risk &amp; cost reduction </a:t>
            </a:r>
            <a:endParaRPr lang="ja-JP" altLang="ja-JP" sz="2400" dirty="0">
              <a:solidFill>
                <a:schemeClr val="bg2">
                  <a:lumMod val="50000"/>
                </a:schemeClr>
              </a:solidFill>
              <a:effectLst/>
              <a:latin typeface="+mn-ea"/>
              <a:cs typeface="Spica Neue Bold" panose="02000803000000000000" pitchFamily="2" charset="-128"/>
            </a:endParaRPr>
          </a:p>
          <a:p>
            <a:pPr marL="0" algn="l" rtl="0" eaLnBrk="1" latinLnBrk="0" hangingPunct="1">
              <a:spcBef>
                <a:spcPts val="300"/>
              </a:spcBef>
            </a:pPr>
            <a:r>
              <a:rPr lang="ja-JP" altLang="ja-JP" sz="2400" kern="12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Spica Neue Bold" panose="02000803000000000000" pitchFamily="2" charset="-128"/>
              </a:rPr>
              <a:t>Early physics outcome</a:t>
            </a:r>
            <a:endParaRPr lang="ja-JP" altLang="ja-JP" sz="2400" dirty="0">
              <a:solidFill>
                <a:schemeClr val="bg2">
                  <a:lumMod val="50000"/>
                </a:schemeClr>
              </a:solidFill>
              <a:effectLst/>
              <a:latin typeface="+mn-ea"/>
              <a:cs typeface="Spica Neue Bold" panose="02000803000000000000" pitchFamily="2" charset="-128"/>
            </a:endParaRPr>
          </a:p>
          <a:p>
            <a:pPr algn="ctr"/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98DB859-C547-791F-1E3F-95E8CCB99D81}"/>
              </a:ext>
            </a:extLst>
          </p:cNvPr>
          <p:cNvCxnSpPr/>
          <p:nvPr/>
        </p:nvCxnSpPr>
        <p:spPr>
          <a:xfrm flipV="1">
            <a:off x="606783" y="1727995"/>
            <a:ext cx="2676525" cy="904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7244DAF-1EBD-4E91-5FF4-88F4EA095DF3}"/>
              </a:ext>
            </a:extLst>
          </p:cNvPr>
          <p:cNvSpPr txBox="1"/>
          <p:nvPr/>
        </p:nvSpPr>
        <p:spPr>
          <a:xfrm rot="20499437">
            <a:off x="568683" y="2128045"/>
            <a:ext cx="1289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8 GeV proton</a:t>
            </a:r>
            <a:endParaRPr kumimoji="1" lang="ja-JP" altLang="en-US" sz="1400" dirty="0"/>
          </a:p>
        </p:txBody>
      </p:sp>
      <p:sp>
        <p:nvSpPr>
          <p:cNvPr id="22" name="円弧 21">
            <a:extLst>
              <a:ext uri="{FF2B5EF4-FFF2-40B4-BE49-F238E27FC236}">
                <a16:creationId xmlns:a16="http://schemas.microsoft.com/office/drawing/2014/main" id="{8DB25242-8541-9B37-3ADE-A093D5CADAE5}"/>
              </a:ext>
            </a:extLst>
          </p:cNvPr>
          <p:cNvSpPr/>
          <p:nvPr/>
        </p:nvSpPr>
        <p:spPr>
          <a:xfrm>
            <a:off x="1635483" y="2394745"/>
            <a:ext cx="1038225" cy="1181100"/>
          </a:xfrm>
          <a:prstGeom prst="arc">
            <a:avLst>
              <a:gd name="adj1" fmla="val 7844995"/>
              <a:gd name="adj2" fmla="val 15012768"/>
            </a:avLst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A13D81AC-394C-C076-6D42-40BE85EB24CD}"/>
              </a:ext>
            </a:extLst>
          </p:cNvPr>
          <p:cNvCxnSpPr>
            <a:cxnSpLocks/>
            <a:stCxn id="22" idx="0"/>
          </p:cNvCxnSpPr>
          <p:nvPr/>
        </p:nvCxnSpPr>
        <p:spPr>
          <a:xfrm>
            <a:off x="1791211" y="3407025"/>
            <a:ext cx="711047" cy="74032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50"/>
                </a:gs>
                <a:gs pos="100000">
                  <a:srgbClr val="00B050"/>
                </a:gs>
              </a:gsLst>
              <a:lin ang="5400000" scaled="1"/>
            </a:gra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57CD334C-0F77-0B45-662C-C6EE585895E6}"/>
              </a:ext>
            </a:extLst>
          </p:cNvPr>
          <p:cNvSpPr/>
          <p:nvPr/>
        </p:nvSpPr>
        <p:spPr>
          <a:xfrm>
            <a:off x="2759433" y="4262854"/>
            <a:ext cx="262574" cy="284541"/>
          </a:xfrm>
          <a:custGeom>
            <a:avLst/>
            <a:gdLst>
              <a:gd name="connsiteX0" fmla="*/ 0 w 262574"/>
              <a:gd name="connsiteY0" fmla="*/ 46416 h 284541"/>
              <a:gd name="connsiteX1" fmla="*/ 228600 w 262574"/>
              <a:gd name="connsiteY1" fmla="*/ 17841 h 284541"/>
              <a:gd name="connsiteX2" fmla="*/ 257175 w 262574"/>
              <a:gd name="connsiteY2" fmla="*/ 284541 h 28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574" h="284541">
                <a:moveTo>
                  <a:pt x="0" y="46416"/>
                </a:moveTo>
                <a:cubicBezTo>
                  <a:pt x="92869" y="12285"/>
                  <a:pt x="185738" y="-21846"/>
                  <a:pt x="228600" y="17841"/>
                </a:cubicBezTo>
                <a:cubicBezTo>
                  <a:pt x="271462" y="57528"/>
                  <a:pt x="264318" y="171034"/>
                  <a:pt x="257175" y="284541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2E74FBD-E452-A6B9-B53A-2A5CE7D31F4F}"/>
              </a:ext>
            </a:extLst>
          </p:cNvPr>
          <p:cNvSpPr txBox="1"/>
          <p:nvPr/>
        </p:nvSpPr>
        <p:spPr>
          <a:xfrm rot="4695684">
            <a:off x="578209" y="3023394"/>
            <a:ext cx="1321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pion to muon</a:t>
            </a:r>
            <a:endParaRPr kumimoji="1" lang="ja-JP" altLang="en-US" sz="1400" dirty="0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EA605F53-4128-4614-A4F0-F60E3753C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11" y="4535937"/>
            <a:ext cx="1514762" cy="1171135"/>
          </a:xfrm>
          <a:prstGeom prst="snipRoundRect">
            <a:avLst>
              <a:gd name="adj1" fmla="val 9639"/>
              <a:gd name="adj2" fmla="val 45252"/>
            </a:avLst>
          </a:prstGeom>
        </p:spPr>
      </p:pic>
      <p:sp>
        <p:nvSpPr>
          <p:cNvPr id="6" name="円弧 5">
            <a:extLst>
              <a:ext uri="{FF2B5EF4-FFF2-40B4-BE49-F238E27FC236}">
                <a16:creationId xmlns:a16="http://schemas.microsoft.com/office/drawing/2014/main" id="{BBE1BB69-FBB4-E9B4-C736-6BA921344E24}"/>
              </a:ext>
            </a:extLst>
          </p:cNvPr>
          <p:cNvSpPr/>
          <p:nvPr/>
        </p:nvSpPr>
        <p:spPr>
          <a:xfrm>
            <a:off x="7412082" y="3020318"/>
            <a:ext cx="1394460" cy="1039205"/>
          </a:xfrm>
          <a:prstGeom prst="arc">
            <a:avLst>
              <a:gd name="adj1" fmla="val 21040988"/>
              <a:gd name="adj2" fmla="val 7675331"/>
            </a:avLst>
          </a:prstGeom>
          <a:ln w="187325">
            <a:solidFill>
              <a:schemeClr val="accent1">
                <a:alpha val="96000"/>
              </a:schemeClr>
            </a:solidFill>
            <a:headEnd type="triangle" w="med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C0DA90C-0545-C148-E237-54CC4E2629B8}"/>
              </a:ext>
            </a:extLst>
          </p:cNvPr>
          <p:cNvSpPr txBox="1"/>
          <p:nvPr/>
        </p:nvSpPr>
        <p:spPr>
          <a:xfrm>
            <a:off x="7999537" y="4087217"/>
            <a:ext cx="974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Feedback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C0BAE69-491D-50AF-491F-9756859D5D05}"/>
              </a:ext>
            </a:extLst>
          </p:cNvPr>
          <p:cNvSpPr txBox="1"/>
          <p:nvPr/>
        </p:nvSpPr>
        <p:spPr>
          <a:xfrm>
            <a:off x="8329617" y="2791396"/>
            <a:ext cx="1419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Upgrade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72698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J-PARCプレス勉強会 ｢超低速ミュオンの夢が花開くとき～二刀流をめざすミュオン新ビームライン始動～｣  (報道機関向け案内)｜ニュース｜素粒子原子核研究所">
            <a:extLst>
              <a:ext uri="{FF2B5EF4-FFF2-40B4-BE49-F238E27FC236}">
                <a16:creationId xmlns:a16="http://schemas.microsoft.com/office/drawing/2014/main" id="{9FE35E0F-06C7-E510-51FC-81E58D06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076" y="227226"/>
            <a:ext cx="1669155" cy="7056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9BDCB3-55C6-CBDC-536F-EB26109F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1765C91-DCDD-782C-7661-BB3F9921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2025/3/21</a:t>
            </a:r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AD25600-3DD5-1B58-0724-46446850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JPS 2025 spring, Y. UCHIYAMA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89BB54A-3350-A9D8-DD51-64AAC024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0A1B710-EAE7-628A-FB93-29B576CF18D5}"/>
              </a:ext>
            </a:extLst>
          </p:cNvPr>
          <p:cNvGrpSpPr/>
          <p:nvPr/>
        </p:nvGrpSpPr>
        <p:grpSpPr>
          <a:xfrm>
            <a:off x="683491" y="1154812"/>
            <a:ext cx="6326910" cy="4414715"/>
            <a:chOff x="683491" y="1154812"/>
            <a:chExt cx="6326910" cy="4414715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88AF12B-FEFA-FFAE-442B-C3A23103F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11" r="4480" b="7225"/>
            <a:stretch/>
          </p:blipFill>
          <p:spPr>
            <a:xfrm>
              <a:off x="683491" y="1154812"/>
              <a:ext cx="6326910" cy="4414715"/>
            </a:xfrm>
            <a:prstGeom prst="rect">
              <a:avLst/>
            </a:prstGeom>
          </p:spPr>
        </p:pic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8DA23C62-D802-1A80-DFB7-D1E96A212D4C}"/>
                </a:ext>
              </a:extLst>
            </p:cNvPr>
            <p:cNvSpPr/>
            <p:nvPr/>
          </p:nvSpPr>
          <p:spPr>
            <a:xfrm>
              <a:off x="2867025" y="1524000"/>
              <a:ext cx="557213" cy="771525"/>
            </a:xfrm>
            <a:custGeom>
              <a:avLst/>
              <a:gdLst>
                <a:gd name="connsiteX0" fmla="*/ 0 w 557213"/>
                <a:gd name="connsiteY0" fmla="*/ 0 h 771525"/>
                <a:gd name="connsiteX1" fmla="*/ 14288 w 557213"/>
                <a:gd name="connsiteY1" fmla="*/ 642937 h 771525"/>
                <a:gd name="connsiteX2" fmla="*/ 557213 w 557213"/>
                <a:gd name="connsiteY2" fmla="*/ 771525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7213" h="771525">
                  <a:moveTo>
                    <a:pt x="0" y="0"/>
                  </a:moveTo>
                  <a:lnTo>
                    <a:pt x="14288" y="642937"/>
                  </a:lnTo>
                  <a:lnTo>
                    <a:pt x="557213" y="771525"/>
                  </a:lnTo>
                </a:path>
              </a:pathLst>
            </a:custGeom>
            <a:noFill/>
            <a:ln w="38100">
              <a:solidFill>
                <a:schemeClr val="accent5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57213"/>
                        <a:gd name="connsiteY0" fmla="*/ 0 h 771525"/>
                        <a:gd name="connsiteX1" fmla="*/ 7001 w 557213"/>
                        <a:gd name="connsiteY1" fmla="*/ 315039 h 771525"/>
                        <a:gd name="connsiteX2" fmla="*/ 14288 w 557213"/>
                        <a:gd name="connsiteY2" fmla="*/ 642937 h 771525"/>
                        <a:gd name="connsiteX3" fmla="*/ 557213 w 557213"/>
                        <a:gd name="connsiteY3" fmla="*/ 771525 h 771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7213" h="771525" extrusionOk="0">
                          <a:moveTo>
                            <a:pt x="0" y="0"/>
                          </a:moveTo>
                          <a:cubicBezTo>
                            <a:pt x="39659" y="124238"/>
                            <a:pt x="2861" y="235731"/>
                            <a:pt x="7001" y="315039"/>
                          </a:cubicBezTo>
                          <a:cubicBezTo>
                            <a:pt x="11141" y="394347"/>
                            <a:pt x="-14620" y="563904"/>
                            <a:pt x="14288" y="642937"/>
                          </a:cubicBezTo>
                          <a:cubicBezTo>
                            <a:pt x="281063" y="660311"/>
                            <a:pt x="289136" y="709771"/>
                            <a:pt x="557213" y="771525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CC067A3B-0ADC-D4C9-5B6F-52A3C892BC71}"/>
                </a:ext>
              </a:extLst>
            </p:cNvPr>
            <p:cNvSpPr/>
            <p:nvPr/>
          </p:nvSpPr>
          <p:spPr>
            <a:xfrm>
              <a:off x="3457393" y="2295477"/>
              <a:ext cx="500499" cy="309624"/>
            </a:xfrm>
            <a:custGeom>
              <a:avLst/>
              <a:gdLst>
                <a:gd name="connsiteX0" fmla="*/ 0 w 466725"/>
                <a:gd name="connsiteY0" fmla="*/ 0 h 290513"/>
                <a:gd name="connsiteX1" fmla="*/ 0 w 466725"/>
                <a:gd name="connsiteY1" fmla="*/ 0 h 290513"/>
                <a:gd name="connsiteX2" fmla="*/ 466725 w 466725"/>
                <a:gd name="connsiteY2" fmla="*/ 28575 h 290513"/>
                <a:gd name="connsiteX3" fmla="*/ 257175 w 466725"/>
                <a:gd name="connsiteY3" fmla="*/ 290513 h 290513"/>
                <a:gd name="connsiteX4" fmla="*/ 0 w 466725"/>
                <a:gd name="connsiteY4" fmla="*/ 0 h 290513"/>
                <a:gd name="connsiteX0" fmla="*/ 0 w 466725"/>
                <a:gd name="connsiteY0" fmla="*/ 0 h 300038"/>
                <a:gd name="connsiteX1" fmla="*/ 0 w 466725"/>
                <a:gd name="connsiteY1" fmla="*/ 0 h 300038"/>
                <a:gd name="connsiteX2" fmla="*/ 466725 w 466725"/>
                <a:gd name="connsiteY2" fmla="*/ 28575 h 300038"/>
                <a:gd name="connsiteX3" fmla="*/ 188118 w 466725"/>
                <a:gd name="connsiteY3" fmla="*/ 300038 h 300038"/>
                <a:gd name="connsiteX4" fmla="*/ 0 w 466725"/>
                <a:gd name="connsiteY4" fmla="*/ 0 h 300038"/>
                <a:gd name="connsiteX0" fmla="*/ 0 w 533400"/>
                <a:gd name="connsiteY0" fmla="*/ 9525 h 300038"/>
                <a:gd name="connsiteX1" fmla="*/ 66675 w 533400"/>
                <a:gd name="connsiteY1" fmla="*/ 0 h 300038"/>
                <a:gd name="connsiteX2" fmla="*/ 533400 w 533400"/>
                <a:gd name="connsiteY2" fmla="*/ 28575 h 300038"/>
                <a:gd name="connsiteX3" fmla="*/ 254793 w 533400"/>
                <a:gd name="connsiteY3" fmla="*/ 300038 h 300038"/>
                <a:gd name="connsiteX4" fmla="*/ 0 w 533400"/>
                <a:gd name="connsiteY4" fmla="*/ 9525 h 300038"/>
                <a:gd name="connsiteX0" fmla="*/ 0 w 533400"/>
                <a:gd name="connsiteY0" fmla="*/ 9525 h 300038"/>
                <a:gd name="connsiteX1" fmla="*/ 66675 w 533400"/>
                <a:gd name="connsiteY1" fmla="*/ 0 h 300038"/>
                <a:gd name="connsiteX2" fmla="*/ 533400 w 533400"/>
                <a:gd name="connsiteY2" fmla="*/ 28575 h 300038"/>
                <a:gd name="connsiteX3" fmla="*/ 230980 w 533400"/>
                <a:gd name="connsiteY3" fmla="*/ 300038 h 300038"/>
                <a:gd name="connsiteX4" fmla="*/ 0 w 533400"/>
                <a:gd name="connsiteY4" fmla="*/ 9525 h 300038"/>
                <a:gd name="connsiteX0" fmla="*/ 0 w 519112"/>
                <a:gd name="connsiteY0" fmla="*/ 9525 h 300038"/>
                <a:gd name="connsiteX1" fmla="*/ 66675 w 519112"/>
                <a:gd name="connsiteY1" fmla="*/ 0 h 300038"/>
                <a:gd name="connsiteX2" fmla="*/ 519112 w 519112"/>
                <a:gd name="connsiteY2" fmla="*/ 30957 h 300038"/>
                <a:gd name="connsiteX3" fmla="*/ 230980 w 519112"/>
                <a:gd name="connsiteY3" fmla="*/ 300038 h 300038"/>
                <a:gd name="connsiteX4" fmla="*/ 0 w 519112"/>
                <a:gd name="connsiteY4" fmla="*/ 9525 h 300038"/>
                <a:gd name="connsiteX0" fmla="*/ 0 w 519112"/>
                <a:gd name="connsiteY0" fmla="*/ 9525 h 300038"/>
                <a:gd name="connsiteX1" fmla="*/ 66675 w 519112"/>
                <a:gd name="connsiteY1" fmla="*/ 0 h 300038"/>
                <a:gd name="connsiteX2" fmla="*/ 519112 w 519112"/>
                <a:gd name="connsiteY2" fmla="*/ 30957 h 300038"/>
                <a:gd name="connsiteX3" fmla="*/ 304800 w 519112"/>
                <a:gd name="connsiteY3" fmla="*/ 290512 h 300038"/>
                <a:gd name="connsiteX4" fmla="*/ 230980 w 519112"/>
                <a:gd name="connsiteY4" fmla="*/ 300038 h 300038"/>
                <a:gd name="connsiteX5" fmla="*/ 0 w 519112"/>
                <a:gd name="connsiteY5" fmla="*/ 9525 h 300038"/>
                <a:gd name="connsiteX0" fmla="*/ 0 w 555516"/>
                <a:gd name="connsiteY0" fmla="*/ 9525 h 300038"/>
                <a:gd name="connsiteX1" fmla="*/ 66675 w 555516"/>
                <a:gd name="connsiteY1" fmla="*/ 0 h 300038"/>
                <a:gd name="connsiteX2" fmla="*/ 519112 w 555516"/>
                <a:gd name="connsiteY2" fmla="*/ 30957 h 300038"/>
                <a:gd name="connsiteX3" fmla="*/ 511968 w 555516"/>
                <a:gd name="connsiteY3" fmla="*/ 116680 h 300038"/>
                <a:gd name="connsiteX4" fmla="*/ 304800 w 555516"/>
                <a:gd name="connsiteY4" fmla="*/ 290512 h 300038"/>
                <a:gd name="connsiteX5" fmla="*/ 230980 w 555516"/>
                <a:gd name="connsiteY5" fmla="*/ 300038 h 300038"/>
                <a:gd name="connsiteX6" fmla="*/ 0 w 555516"/>
                <a:gd name="connsiteY6" fmla="*/ 9525 h 300038"/>
                <a:gd name="connsiteX0" fmla="*/ 0 w 555516"/>
                <a:gd name="connsiteY0" fmla="*/ 23813 h 314326"/>
                <a:gd name="connsiteX1" fmla="*/ 71437 w 555516"/>
                <a:gd name="connsiteY1" fmla="*/ 0 h 314326"/>
                <a:gd name="connsiteX2" fmla="*/ 519112 w 555516"/>
                <a:gd name="connsiteY2" fmla="*/ 45245 h 314326"/>
                <a:gd name="connsiteX3" fmla="*/ 511968 w 555516"/>
                <a:gd name="connsiteY3" fmla="*/ 130968 h 314326"/>
                <a:gd name="connsiteX4" fmla="*/ 304800 w 555516"/>
                <a:gd name="connsiteY4" fmla="*/ 304800 h 314326"/>
                <a:gd name="connsiteX5" fmla="*/ 230980 w 555516"/>
                <a:gd name="connsiteY5" fmla="*/ 314326 h 314326"/>
                <a:gd name="connsiteX6" fmla="*/ 0 w 555516"/>
                <a:gd name="connsiteY6" fmla="*/ 23813 h 314326"/>
                <a:gd name="connsiteX0" fmla="*/ 0 w 537564"/>
                <a:gd name="connsiteY0" fmla="*/ 23813 h 314326"/>
                <a:gd name="connsiteX1" fmla="*/ 71437 w 537564"/>
                <a:gd name="connsiteY1" fmla="*/ 0 h 314326"/>
                <a:gd name="connsiteX2" fmla="*/ 485774 w 537564"/>
                <a:gd name="connsiteY2" fmla="*/ 35720 h 314326"/>
                <a:gd name="connsiteX3" fmla="*/ 511968 w 537564"/>
                <a:gd name="connsiteY3" fmla="*/ 130968 h 314326"/>
                <a:gd name="connsiteX4" fmla="*/ 304800 w 537564"/>
                <a:gd name="connsiteY4" fmla="*/ 304800 h 314326"/>
                <a:gd name="connsiteX5" fmla="*/ 230980 w 537564"/>
                <a:gd name="connsiteY5" fmla="*/ 314326 h 314326"/>
                <a:gd name="connsiteX6" fmla="*/ 0 w 537564"/>
                <a:gd name="connsiteY6" fmla="*/ 23813 h 314326"/>
                <a:gd name="connsiteX0" fmla="*/ 0 w 537564"/>
                <a:gd name="connsiteY0" fmla="*/ 23813 h 314326"/>
                <a:gd name="connsiteX1" fmla="*/ 71437 w 537564"/>
                <a:gd name="connsiteY1" fmla="*/ 0 h 314326"/>
                <a:gd name="connsiteX2" fmla="*/ 485774 w 537564"/>
                <a:gd name="connsiteY2" fmla="*/ 35720 h 314326"/>
                <a:gd name="connsiteX3" fmla="*/ 511968 w 537564"/>
                <a:gd name="connsiteY3" fmla="*/ 130968 h 314326"/>
                <a:gd name="connsiteX4" fmla="*/ 304800 w 537564"/>
                <a:gd name="connsiteY4" fmla="*/ 304800 h 314326"/>
                <a:gd name="connsiteX5" fmla="*/ 230980 w 537564"/>
                <a:gd name="connsiteY5" fmla="*/ 314326 h 314326"/>
                <a:gd name="connsiteX6" fmla="*/ 0 w 537564"/>
                <a:gd name="connsiteY6" fmla="*/ 23813 h 314326"/>
                <a:gd name="connsiteX0" fmla="*/ 0 w 537564"/>
                <a:gd name="connsiteY0" fmla="*/ 23813 h 314357"/>
                <a:gd name="connsiteX1" fmla="*/ 71437 w 537564"/>
                <a:gd name="connsiteY1" fmla="*/ 0 h 314357"/>
                <a:gd name="connsiteX2" fmla="*/ 485774 w 537564"/>
                <a:gd name="connsiteY2" fmla="*/ 35720 h 314357"/>
                <a:gd name="connsiteX3" fmla="*/ 511968 w 537564"/>
                <a:gd name="connsiteY3" fmla="*/ 130968 h 314357"/>
                <a:gd name="connsiteX4" fmla="*/ 304800 w 537564"/>
                <a:gd name="connsiteY4" fmla="*/ 304800 h 314357"/>
                <a:gd name="connsiteX5" fmla="*/ 230980 w 537564"/>
                <a:gd name="connsiteY5" fmla="*/ 314326 h 314357"/>
                <a:gd name="connsiteX6" fmla="*/ 0 w 537564"/>
                <a:gd name="connsiteY6" fmla="*/ 23813 h 314357"/>
                <a:gd name="connsiteX0" fmla="*/ 11628 w 549192"/>
                <a:gd name="connsiteY0" fmla="*/ 32309 h 322822"/>
                <a:gd name="connsiteX1" fmla="*/ 83065 w 549192"/>
                <a:gd name="connsiteY1" fmla="*/ 8496 h 322822"/>
                <a:gd name="connsiteX2" fmla="*/ 497402 w 549192"/>
                <a:gd name="connsiteY2" fmla="*/ 44216 h 322822"/>
                <a:gd name="connsiteX3" fmla="*/ 523596 w 549192"/>
                <a:gd name="connsiteY3" fmla="*/ 139464 h 322822"/>
                <a:gd name="connsiteX4" fmla="*/ 316428 w 549192"/>
                <a:gd name="connsiteY4" fmla="*/ 313296 h 322822"/>
                <a:gd name="connsiteX5" fmla="*/ 242608 w 549192"/>
                <a:gd name="connsiteY5" fmla="*/ 322822 h 322822"/>
                <a:gd name="connsiteX6" fmla="*/ 11628 w 549192"/>
                <a:gd name="connsiteY6" fmla="*/ 32309 h 322822"/>
                <a:gd name="connsiteX0" fmla="*/ 21710 w 525937"/>
                <a:gd name="connsiteY0" fmla="*/ 85806 h 329052"/>
                <a:gd name="connsiteX1" fmla="*/ 59810 w 525937"/>
                <a:gd name="connsiteY1" fmla="*/ 80 h 329052"/>
                <a:gd name="connsiteX2" fmla="*/ 474147 w 525937"/>
                <a:gd name="connsiteY2" fmla="*/ 35800 h 329052"/>
                <a:gd name="connsiteX3" fmla="*/ 500341 w 525937"/>
                <a:gd name="connsiteY3" fmla="*/ 131048 h 329052"/>
                <a:gd name="connsiteX4" fmla="*/ 293173 w 525937"/>
                <a:gd name="connsiteY4" fmla="*/ 304880 h 329052"/>
                <a:gd name="connsiteX5" fmla="*/ 219353 w 525937"/>
                <a:gd name="connsiteY5" fmla="*/ 314406 h 329052"/>
                <a:gd name="connsiteX6" fmla="*/ 21710 w 525937"/>
                <a:gd name="connsiteY6" fmla="*/ 85806 h 329052"/>
                <a:gd name="connsiteX0" fmla="*/ 21710 w 525937"/>
                <a:gd name="connsiteY0" fmla="*/ 85806 h 331250"/>
                <a:gd name="connsiteX1" fmla="*/ 59810 w 525937"/>
                <a:gd name="connsiteY1" fmla="*/ 80 h 331250"/>
                <a:gd name="connsiteX2" fmla="*/ 474147 w 525937"/>
                <a:gd name="connsiteY2" fmla="*/ 35800 h 331250"/>
                <a:gd name="connsiteX3" fmla="*/ 500341 w 525937"/>
                <a:gd name="connsiteY3" fmla="*/ 131048 h 331250"/>
                <a:gd name="connsiteX4" fmla="*/ 295554 w 525937"/>
                <a:gd name="connsiteY4" fmla="*/ 312024 h 331250"/>
                <a:gd name="connsiteX5" fmla="*/ 219353 w 525937"/>
                <a:gd name="connsiteY5" fmla="*/ 314406 h 331250"/>
                <a:gd name="connsiteX6" fmla="*/ 21710 w 525937"/>
                <a:gd name="connsiteY6" fmla="*/ 85806 h 331250"/>
                <a:gd name="connsiteX0" fmla="*/ 21710 w 517382"/>
                <a:gd name="connsiteY0" fmla="*/ 85806 h 331250"/>
                <a:gd name="connsiteX1" fmla="*/ 59810 w 517382"/>
                <a:gd name="connsiteY1" fmla="*/ 80 h 331250"/>
                <a:gd name="connsiteX2" fmla="*/ 447954 w 517382"/>
                <a:gd name="connsiteY2" fmla="*/ 19132 h 331250"/>
                <a:gd name="connsiteX3" fmla="*/ 500341 w 517382"/>
                <a:gd name="connsiteY3" fmla="*/ 131048 h 331250"/>
                <a:gd name="connsiteX4" fmla="*/ 295554 w 517382"/>
                <a:gd name="connsiteY4" fmla="*/ 312024 h 331250"/>
                <a:gd name="connsiteX5" fmla="*/ 219353 w 517382"/>
                <a:gd name="connsiteY5" fmla="*/ 314406 h 331250"/>
                <a:gd name="connsiteX6" fmla="*/ 21710 w 517382"/>
                <a:gd name="connsiteY6" fmla="*/ 85806 h 331250"/>
                <a:gd name="connsiteX0" fmla="*/ 21710 w 501149"/>
                <a:gd name="connsiteY0" fmla="*/ 85806 h 339006"/>
                <a:gd name="connsiteX1" fmla="*/ 59810 w 501149"/>
                <a:gd name="connsiteY1" fmla="*/ 80 h 339006"/>
                <a:gd name="connsiteX2" fmla="*/ 447954 w 501149"/>
                <a:gd name="connsiteY2" fmla="*/ 19132 h 339006"/>
                <a:gd name="connsiteX3" fmla="*/ 476528 w 501149"/>
                <a:gd name="connsiteY3" fmla="*/ 131048 h 339006"/>
                <a:gd name="connsiteX4" fmla="*/ 295554 w 501149"/>
                <a:gd name="connsiteY4" fmla="*/ 312024 h 339006"/>
                <a:gd name="connsiteX5" fmla="*/ 219353 w 501149"/>
                <a:gd name="connsiteY5" fmla="*/ 314406 h 339006"/>
                <a:gd name="connsiteX6" fmla="*/ 21710 w 501149"/>
                <a:gd name="connsiteY6" fmla="*/ 85806 h 339006"/>
                <a:gd name="connsiteX0" fmla="*/ 13626 w 493065"/>
                <a:gd name="connsiteY0" fmla="*/ 71555 h 324755"/>
                <a:gd name="connsiteX1" fmla="*/ 70776 w 493065"/>
                <a:gd name="connsiteY1" fmla="*/ 117 h 324755"/>
                <a:gd name="connsiteX2" fmla="*/ 439870 w 493065"/>
                <a:gd name="connsiteY2" fmla="*/ 4881 h 324755"/>
                <a:gd name="connsiteX3" fmla="*/ 468444 w 493065"/>
                <a:gd name="connsiteY3" fmla="*/ 116797 h 324755"/>
                <a:gd name="connsiteX4" fmla="*/ 287470 w 493065"/>
                <a:gd name="connsiteY4" fmla="*/ 297773 h 324755"/>
                <a:gd name="connsiteX5" fmla="*/ 211269 w 493065"/>
                <a:gd name="connsiteY5" fmla="*/ 300155 h 324755"/>
                <a:gd name="connsiteX6" fmla="*/ 13626 w 493065"/>
                <a:gd name="connsiteY6" fmla="*/ 71555 h 324755"/>
                <a:gd name="connsiteX0" fmla="*/ 15844 w 488139"/>
                <a:gd name="connsiteY0" fmla="*/ 107206 h 322315"/>
                <a:gd name="connsiteX1" fmla="*/ 65850 w 488139"/>
                <a:gd name="connsiteY1" fmla="*/ 49 h 322315"/>
                <a:gd name="connsiteX2" fmla="*/ 434944 w 488139"/>
                <a:gd name="connsiteY2" fmla="*/ 4813 h 322315"/>
                <a:gd name="connsiteX3" fmla="*/ 463518 w 488139"/>
                <a:gd name="connsiteY3" fmla="*/ 116729 h 322315"/>
                <a:gd name="connsiteX4" fmla="*/ 282544 w 488139"/>
                <a:gd name="connsiteY4" fmla="*/ 297705 h 322315"/>
                <a:gd name="connsiteX5" fmla="*/ 206343 w 488139"/>
                <a:gd name="connsiteY5" fmla="*/ 300087 h 322315"/>
                <a:gd name="connsiteX6" fmla="*/ 15844 w 488139"/>
                <a:gd name="connsiteY6" fmla="*/ 107206 h 322315"/>
                <a:gd name="connsiteX0" fmla="*/ 12351 w 496552"/>
                <a:gd name="connsiteY0" fmla="*/ 107206 h 322315"/>
                <a:gd name="connsiteX1" fmla="*/ 74263 w 496552"/>
                <a:gd name="connsiteY1" fmla="*/ 49 h 322315"/>
                <a:gd name="connsiteX2" fmla="*/ 443357 w 496552"/>
                <a:gd name="connsiteY2" fmla="*/ 4813 h 322315"/>
                <a:gd name="connsiteX3" fmla="*/ 471931 w 496552"/>
                <a:gd name="connsiteY3" fmla="*/ 116729 h 322315"/>
                <a:gd name="connsiteX4" fmla="*/ 290957 w 496552"/>
                <a:gd name="connsiteY4" fmla="*/ 297705 h 322315"/>
                <a:gd name="connsiteX5" fmla="*/ 214756 w 496552"/>
                <a:gd name="connsiteY5" fmla="*/ 300087 h 322315"/>
                <a:gd name="connsiteX6" fmla="*/ 12351 w 496552"/>
                <a:gd name="connsiteY6" fmla="*/ 107206 h 322315"/>
                <a:gd name="connsiteX0" fmla="*/ 11471 w 495672"/>
                <a:gd name="connsiteY0" fmla="*/ 107205 h 318320"/>
                <a:gd name="connsiteX1" fmla="*/ 73383 w 495672"/>
                <a:gd name="connsiteY1" fmla="*/ 48 h 318320"/>
                <a:gd name="connsiteX2" fmla="*/ 442477 w 495672"/>
                <a:gd name="connsiteY2" fmla="*/ 4812 h 318320"/>
                <a:gd name="connsiteX3" fmla="*/ 471051 w 495672"/>
                <a:gd name="connsiteY3" fmla="*/ 116728 h 318320"/>
                <a:gd name="connsiteX4" fmla="*/ 290077 w 495672"/>
                <a:gd name="connsiteY4" fmla="*/ 297704 h 318320"/>
                <a:gd name="connsiteX5" fmla="*/ 201970 w 495672"/>
                <a:gd name="connsiteY5" fmla="*/ 292942 h 318320"/>
                <a:gd name="connsiteX6" fmla="*/ 11471 w 495672"/>
                <a:gd name="connsiteY6" fmla="*/ 107205 h 318320"/>
                <a:gd name="connsiteX0" fmla="*/ 11471 w 495672"/>
                <a:gd name="connsiteY0" fmla="*/ 107205 h 315911"/>
                <a:gd name="connsiteX1" fmla="*/ 73383 w 495672"/>
                <a:gd name="connsiteY1" fmla="*/ 48 h 315911"/>
                <a:gd name="connsiteX2" fmla="*/ 442477 w 495672"/>
                <a:gd name="connsiteY2" fmla="*/ 4812 h 315911"/>
                <a:gd name="connsiteX3" fmla="*/ 471051 w 495672"/>
                <a:gd name="connsiteY3" fmla="*/ 116728 h 315911"/>
                <a:gd name="connsiteX4" fmla="*/ 290077 w 495672"/>
                <a:gd name="connsiteY4" fmla="*/ 297704 h 315911"/>
                <a:gd name="connsiteX5" fmla="*/ 201970 w 495672"/>
                <a:gd name="connsiteY5" fmla="*/ 292942 h 315911"/>
                <a:gd name="connsiteX6" fmla="*/ 11471 w 495672"/>
                <a:gd name="connsiteY6" fmla="*/ 107205 h 315911"/>
                <a:gd name="connsiteX0" fmla="*/ 11471 w 497502"/>
                <a:gd name="connsiteY0" fmla="*/ 107205 h 292956"/>
                <a:gd name="connsiteX1" fmla="*/ 73383 w 497502"/>
                <a:gd name="connsiteY1" fmla="*/ 48 h 292956"/>
                <a:gd name="connsiteX2" fmla="*/ 442477 w 497502"/>
                <a:gd name="connsiteY2" fmla="*/ 4812 h 292956"/>
                <a:gd name="connsiteX3" fmla="*/ 471051 w 497502"/>
                <a:gd name="connsiteY3" fmla="*/ 116728 h 292956"/>
                <a:gd name="connsiteX4" fmla="*/ 201970 w 497502"/>
                <a:gd name="connsiteY4" fmla="*/ 292942 h 292956"/>
                <a:gd name="connsiteX5" fmla="*/ 11471 w 497502"/>
                <a:gd name="connsiteY5" fmla="*/ 107205 h 292956"/>
                <a:gd name="connsiteX0" fmla="*/ 14468 w 500499"/>
                <a:gd name="connsiteY0" fmla="*/ 107206 h 309624"/>
                <a:gd name="connsiteX1" fmla="*/ 76380 w 500499"/>
                <a:gd name="connsiteY1" fmla="*/ 49 h 309624"/>
                <a:gd name="connsiteX2" fmla="*/ 445474 w 500499"/>
                <a:gd name="connsiteY2" fmla="*/ 4813 h 309624"/>
                <a:gd name="connsiteX3" fmla="*/ 474048 w 500499"/>
                <a:gd name="connsiteY3" fmla="*/ 116729 h 309624"/>
                <a:gd name="connsiteX4" fmla="*/ 245448 w 500499"/>
                <a:gd name="connsiteY4" fmla="*/ 309612 h 309624"/>
                <a:gd name="connsiteX5" fmla="*/ 14468 w 500499"/>
                <a:gd name="connsiteY5" fmla="*/ 107206 h 30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0499" h="309624">
                  <a:moveTo>
                    <a:pt x="14468" y="107206"/>
                  </a:moveTo>
                  <a:cubicBezTo>
                    <a:pt x="-13710" y="55612"/>
                    <a:pt x="-4582" y="-1936"/>
                    <a:pt x="76380" y="49"/>
                  </a:cubicBezTo>
                  <a:lnTo>
                    <a:pt x="445474" y="4813"/>
                  </a:lnTo>
                  <a:cubicBezTo>
                    <a:pt x="511752" y="19497"/>
                    <a:pt x="514132" y="68707"/>
                    <a:pt x="474048" y="116729"/>
                  </a:cubicBezTo>
                  <a:cubicBezTo>
                    <a:pt x="433964" y="164751"/>
                    <a:pt x="322045" y="311199"/>
                    <a:pt x="245448" y="309612"/>
                  </a:cubicBezTo>
                  <a:cubicBezTo>
                    <a:pt x="168851" y="308025"/>
                    <a:pt x="42646" y="158800"/>
                    <a:pt x="14468" y="107206"/>
                  </a:cubicBezTo>
                  <a:close/>
                </a:path>
              </a:pathLst>
            </a:custGeom>
            <a:noFill/>
            <a:ln w="50800">
              <a:solidFill>
                <a:srgbClr val="92D050">
                  <a:alpha val="73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7F6A2585-AE8E-A7A2-A3F0-4567C4D4D88B}"/>
                </a:ext>
              </a:extLst>
            </p:cNvPr>
            <p:cNvCxnSpPr>
              <a:cxnSpLocks/>
              <a:stCxn id="10" idx="4"/>
              <a:endCxn id="17" idx="7"/>
            </p:cNvCxnSpPr>
            <p:nvPr/>
          </p:nvCxnSpPr>
          <p:spPr>
            <a:xfrm flipH="1">
              <a:off x="3452813" y="2605089"/>
              <a:ext cx="250028" cy="290511"/>
            </a:xfrm>
            <a:prstGeom prst="line">
              <a:avLst/>
            </a:prstGeom>
            <a:ln w="50800">
              <a:solidFill>
                <a:srgbClr val="92D05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フリーフォーム: 図形 16">
              <a:extLst>
                <a:ext uri="{FF2B5EF4-FFF2-40B4-BE49-F238E27FC236}">
                  <a16:creationId xmlns:a16="http://schemas.microsoft.com/office/drawing/2014/main" id="{7BA61BD5-4D5C-C797-E544-5C7BA6792BFB}"/>
                </a:ext>
              </a:extLst>
            </p:cNvPr>
            <p:cNvSpPr/>
            <p:nvPr/>
          </p:nvSpPr>
          <p:spPr>
            <a:xfrm>
              <a:off x="2033588" y="2895600"/>
              <a:ext cx="2633662" cy="1438275"/>
            </a:xfrm>
            <a:custGeom>
              <a:avLst/>
              <a:gdLst>
                <a:gd name="connsiteX0" fmla="*/ 4762 w 2633662"/>
                <a:gd name="connsiteY0" fmla="*/ 623888 h 1438275"/>
                <a:gd name="connsiteX1" fmla="*/ 0 w 2633662"/>
                <a:gd name="connsiteY1" fmla="*/ 942975 h 1438275"/>
                <a:gd name="connsiteX2" fmla="*/ 685800 w 2633662"/>
                <a:gd name="connsiteY2" fmla="*/ 1300163 h 1438275"/>
                <a:gd name="connsiteX3" fmla="*/ 2047875 w 2633662"/>
                <a:gd name="connsiteY3" fmla="*/ 1438275 h 1438275"/>
                <a:gd name="connsiteX4" fmla="*/ 2009775 w 2633662"/>
                <a:gd name="connsiteY4" fmla="*/ 1423988 h 1438275"/>
                <a:gd name="connsiteX5" fmla="*/ 2633662 w 2633662"/>
                <a:gd name="connsiteY5" fmla="*/ 1085850 h 1438275"/>
                <a:gd name="connsiteX6" fmla="*/ 2443162 w 2633662"/>
                <a:gd name="connsiteY6" fmla="*/ 157163 h 1438275"/>
                <a:gd name="connsiteX7" fmla="*/ 2133600 w 2633662"/>
                <a:gd name="connsiteY7" fmla="*/ 0 h 1438275"/>
                <a:gd name="connsiteX8" fmla="*/ 1419225 w 2633662"/>
                <a:gd name="connsiteY8" fmla="*/ 0 h 1438275"/>
                <a:gd name="connsiteX9" fmla="*/ 257175 w 2633662"/>
                <a:gd name="connsiteY9" fmla="*/ 404813 h 1438275"/>
                <a:gd name="connsiteX10" fmla="*/ 4762 w 2633662"/>
                <a:gd name="connsiteY10" fmla="*/ 623888 h 1438275"/>
                <a:gd name="connsiteX0" fmla="*/ 4762 w 2633662"/>
                <a:gd name="connsiteY0" fmla="*/ 623888 h 1438275"/>
                <a:gd name="connsiteX1" fmla="*/ 0 w 2633662"/>
                <a:gd name="connsiteY1" fmla="*/ 942975 h 1438275"/>
                <a:gd name="connsiteX2" fmla="*/ 685800 w 2633662"/>
                <a:gd name="connsiteY2" fmla="*/ 1300163 h 1438275"/>
                <a:gd name="connsiteX3" fmla="*/ 2047875 w 2633662"/>
                <a:gd name="connsiteY3" fmla="*/ 1438275 h 1438275"/>
                <a:gd name="connsiteX4" fmla="*/ 2633662 w 2633662"/>
                <a:gd name="connsiteY4" fmla="*/ 1085850 h 1438275"/>
                <a:gd name="connsiteX5" fmla="*/ 2443162 w 2633662"/>
                <a:gd name="connsiteY5" fmla="*/ 157163 h 1438275"/>
                <a:gd name="connsiteX6" fmla="*/ 2133600 w 2633662"/>
                <a:gd name="connsiteY6" fmla="*/ 0 h 1438275"/>
                <a:gd name="connsiteX7" fmla="*/ 1419225 w 2633662"/>
                <a:gd name="connsiteY7" fmla="*/ 0 h 1438275"/>
                <a:gd name="connsiteX8" fmla="*/ 257175 w 2633662"/>
                <a:gd name="connsiteY8" fmla="*/ 404813 h 1438275"/>
                <a:gd name="connsiteX9" fmla="*/ 4762 w 2633662"/>
                <a:gd name="connsiteY9" fmla="*/ 623888 h 143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3662" h="1438275">
                  <a:moveTo>
                    <a:pt x="4762" y="623888"/>
                  </a:moveTo>
                  <a:cubicBezTo>
                    <a:pt x="3175" y="730250"/>
                    <a:pt x="1587" y="836613"/>
                    <a:pt x="0" y="942975"/>
                  </a:cubicBezTo>
                  <a:lnTo>
                    <a:pt x="685800" y="1300163"/>
                  </a:lnTo>
                  <a:lnTo>
                    <a:pt x="2047875" y="1438275"/>
                  </a:lnTo>
                  <a:lnTo>
                    <a:pt x="2633662" y="1085850"/>
                  </a:lnTo>
                  <a:lnTo>
                    <a:pt x="2443162" y="157163"/>
                  </a:lnTo>
                  <a:lnTo>
                    <a:pt x="2133600" y="0"/>
                  </a:lnTo>
                  <a:lnTo>
                    <a:pt x="1419225" y="0"/>
                  </a:lnTo>
                  <a:lnTo>
                    <a:pt x="257175" y="404813"/>
                  </a:lnTo>
                  <a:lnTo>
                    <a:pt x="4762" y="623888"/>
                  </a:lnTo>
                  <a:close/>
                </a:path>
              </a:pathLst>
            </a:custGeom>
            <a:noFill/>
            <a:ln w="63500">
              <a:solidFill>
                <a:schemeClr val="accent2">
                  <a:alpha val="62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030A48-ED47-E1FE-9174-506DAEE23AB4}"/>
              </a:ext>
            </a:extLst>
          </p:cNvPr>
          <p:cNvSpPr txBox="1"/>
          <p:nvPr/>
        </p:nvSpPr>
        <p:spPr>
          <a:xfrm>
            <a:off x="3123346" y="1375385"/>
            <a:ext cx="1103572" cy="584775"/>
          </a:xfrm>
          <a:custGeom>
            <a:avLst/>
            <a:gdLst>
              <a:gd name="connsiteX0" fmla="*/ 0 w 1103572"/>
              <a:gd name="connsiteY0" fmla="*/ 0 h 584775"/>
              <a:gd name="connsiteX1" fmla="*/ 573857 w 1103572"/>
              <a:gd name="connsiteY1" fmla="*/ 0 h 584775"/>
              <a:gd name="connsiteX2" fmla="*/ 1103572 w 1103572"/>
              <a:gd name="connsiteY2" fmla="*/ 0 h 584775"/>
              <a:gd name="connsiteX3" fmla="*/ 1103572 w 1103572"/>
              <a:gd name="connsiteY3" fmla="*/ 584775 h 584775"/>
              <a:gd name="connsiteX4" fmla="*/ 562822 w 1103572"/>
              <a:gd name="connsiteY4" fmla="*/ 584775 h 584775"/>
              <a:gd name="connsiteX5" fmla="*/ 0 w 1103572"/>
              <a:gd name="connsiteY5" fmla="*/ 584775 h 584775"/>
              <a:gd name="connsiteX6" fmla="*/ 0 w 1103572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3572" h="584775" fill="none" extrusionOk="0">
                <a:moveTo>
                  <a:pt x="0" y="0"/>
                </a:moveTo>
                <a:cubicBezTo>
                  <a:pt x="200274" y="-23118"/>
                  <a:pt x="446255" y="-25155"/>
                  <a:pt x="573857" y="0"/>
                </a:cubicBezTo>
                <a:cubicBezTo>
                  <a:pt x="701459" y="25155"/>
                  <a:pt x="983378" y="18140"/>
                  <a:pt x="1103572" y="0"/>
                </a:cubicBezTo>
                <a:cubicBezTo>
                  <a:pt x="1082997" y="197949"/>
                  <a:pt x="1120827" y="305506"/>
                  <a:pt x="1103572" y="584775"/>
                </a:cubicBezTo>
                <a:cubicBezTo>
                  <a:pt x="871780" y="601345"/>
                  <a:pt x="828378" y="567743"/>
                  <a:pt x="562822" y="584775"/>
                </a:cubicBezTo>
                <a:cubicBezTo>
                  <a:pt x="297266" y="601808"/>
                  <a:pt x="187235" y="569308"/>
                  <a:pt x="0" y="584775"/>
                </a:cubicBezTo>
                <a:cubicBezTo>
                  <a:pt x="29051" y="425437"/>
                  <a:pt x="-5800" y="281763"/>
                  <a:pt x="0" y="0"/>
                </a:cubicBezTo>
                <a:close/>
              </a:path>
              <a:path w="1103572" h="584775" stroke="0" extrusionOk="0">
                <a:moveTo>
                  <a:pt x="0" y="0"/>
                </a:moveTo>
                <a:cubicBezTo>
                  <a:pt x="176629" y="-951"/>
                  <a:pt x="412037" y="-24381"/>
                  <a:pt x="540750" y="0"/>
                </a:cubicBezTo>
                <a:cubicBezTo>
                  <a:pt x="669463" y="24381"/>
                  <a:pt x="841751" y="18075"/>
                  <a:pt x="1103572" y="0"/>
                </a:cubicBezTo>
                <a:cubicBezTo>
                  <a:pt x="1083652" y="175068"/>
                  <a:pt x="1130912" y="355742"/>
                  <a:pt x="1103572" y="584775"/>
                </a:cubicBezTo>
                <a:cubicBezTo>
                  <a:pt x="983806" y="590730"/>
                  <a:pt x="689317" y="611394"/>
                  <a:pt x="551786" y="584775"/>
                </a:cubicBezTo>
                <a:cubicBezTo>
                  <a:pt x="414255" y="558156"/>
                  <a:pt x="239010" y="566183"/>
                  <a:pt x="0" y="584775"/>
                </a:cubicBezTo>
                <a:cubicBezTo>
                  <a:pt x="-22040" y="384123"/>
                  <a:pt x="-1175" y="22044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00" dirty="0"/>
              <a:t>LINAC</a:t>
            </a:r>
            <a:br>
              <a:rPr kumimoji="1" lang="en-US" altLang="ja-JP" sz="1800" dirty="0"/>
            </a:br>
            <a:r>
              <a:rPr kumimoji="1" lang="en-US" altLang="ja-JP" sz="1400" dirty="0"/>
              <a:t>0</a:t>
            </a:r>
            <a:r>
              <a:rPr kumimoji="1" lang="ja-JP" altLang="en-US" sz="1400" dirty="0"/>
              <a:t>→</a:t>
            </a:r>
            <a:r>
              <a:rPr kumimoji="1" lang="en-US" altLang="ja-JP" sz="1400" dirty="0"/>
              <a:t>0.4 GeV</a:t>
            </a:r>
            <a:endParaRPr kumimoji="1" lang="ja-JP" altLang="en-US" sz="18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AE837AB-2552-A62B-56F4-FFAB9FDBA3F1}"/>
              </a:ext>
            </a:extLst>
          </p:cNvPr>
          <p:cNvSpPr txBox="1"/>
          <p:nvPr/>
        </p:nvSpPr>
        <p:spPr>
          <a:xfrm>
            <a:off x="4548472" y="2068200"/>
            <a:ext cx="2786853" cy="584775"/>
          </a:xfrm>
          <a:custGeom>
            <a:avLst/>
            <a:gdLst>
              <a:gd name="connsiteX0" fmla="*/ 0 w 2786853"/>
              <a:gd name="connsiteY0" fmla="*/ 0 h 584775"/>
              <a:gd name="connsiteX1" fmla="*/ 668845 w 2786853"/>
              <a:gd name="connsiteY1" fmla="*/ 0 h 584775"/>
              <a:gd name="connsiteX2" fmla="*/ 1365558 w 2786853"/>
              <a:gd name="connsiteY2" fmla="*/ 0 h 584775"/>
              <a:gd name="connsiteX3" fmla="*/ 2062271 w 2786853"/>
              <a:gd name="connsiteY3" fmla="*/ 0 h 584775"/>
              <a:gd name="connsiteX4" fmla="*/ 2786853 w 2786853"/>
              <a:gd name="connsiteY4" fmla="*/ 0 h 584775"/>
              <a:gd name="connsiteX5" fmla="*/ 2786853 w 2786853"/>
              <a:gd name="connsiteY5" fmla="*/ 584775 h 584775"/>
              <a:gd name="connsiteX6" fmla="*/ 2090140 w 2786853"/>
              <a:gd name="connsiteY6" fmla="*/ 584775 h 584775"/>
              <a:gd name="connsiteX7" fmla="*/ 1449164 w 2786853"/>
              <a:gd name="connsiteY7" fmla="*/ 584775 h 584775"/>
              <a:gd name="connsiteX8" fmla="*/ 808187 w 2786853"/>
              <a:gd name="connsiteY8" fmla="*/ 584775 h 584775"/>
              <a:gd name="connsiteX9" fmla="*/ 0 w 2786853"/>
              <a:gd name="connsiteY9" fmla="*/ 584775 h 584775"/>
              <a:gd name="connsiteX10" fmla="*/ 0 w 2786853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6853" h="584775" fill="none" extrusionOk="0">
                <a:moveTo>
                  <a:pt x="0" y="0"/>
                </a:moveTo>
                <a:cubicBezTo>
                  <a:pt x="222253" y="-4407"/>
                  <a:pt x="468131" y="-26223"/>
                  <a:pt x="668845" y="0"/>
                </a:cubicBezTo>
                <a:cubicBezTo>
                  <a:pt x="869559" y="26223"/>
                  <a:pt x="1117113" y="28170"/>
                  <a:pt x="1365558" y="0"/>
                </a:cubicBezTo>
                <a:cubicBezTo>
                  <a:pt x="1614003" y="-28170"/>
                  <a:pt x="1899718" y="-163"/>
                  <a:pt x="2062271" y="0"/>
                </a:cubicBezTo>
                <a:cubicBezTo>
                  <a:pt x="2224824" y="163"/>
                  <a:pt x="2494405" y="-3077"/>
                  <a:pt x="2786853" y="0"/>
                </a:cubicBezTo>
                <a:cubicBezTo>
                  <a:pt x="2811930" y="197191"/>
                  <a:pt x="2798904" y="374282"/>
                  <a:pt x="2786853" y="584775"/>
                </a:cubicBezTo>
                <a:cubicBezTo>
                  <a:pt x="2611944" y="583640"/>
                  <a:pt x="2416198" y="602631"/>
                  <a:pt x="2090140" y="584775"/>
                </a:cubicBezTo>
                <a:cubicBezTo>
                  <a:pt x="1764082" y="566919"/>
                  <a:pt x="1727286" y="580703"/>
                  <a:pt x="1449164" y="584775"/>
                </a:cubicBezTo>
                <a:cubicBezTo>
                  <a:pt x="1171042" y="588847"/>
                  <a:pt x="984868" y="614639"/>
                  <a:pt x="808187" y="584775"/>
                </a:cubicBezTo>
                <a:cubicBezTo>
                  <a:pt x="631506" y="554911"/>
                  <a:pt x="174582" y="552004"/>
                  <a:pt x="0" y="584775"/>
                </a:cubicBezTo>
                <a:cubicBezTo>
                  <a:pt x="10598" y="399863"/>
                  <a:pt x="6934" y="205998"/>
                  <a:pt x="0" y="0"/>
                </a:cubicBezTo>
                <a:close/>
              </a:path>
              <a:path w="2786853" h="584775" stroke="0" extrusionOk="0">
                <a:moveTo>
                  <a:pt x="0" y="0"/>
                </a:moveTo>
                <a:cubicBezTo>
                  <a:pt x="212733" y="19450"/>
                  <a:pt x="401892" y="21281"/>
                  <a:pt x="668845" y="0"/>
                </a:cubicBezTo>
                <a:cubicBezTo>
                  <a:pt x="935798" y="-21281"/>
                  <a:pt x="1035135" y="29835"/>
                  <a:pt x="1281952" y="0"/>
                </a:cubicBezTo>
                <a:cubicBezTo>
                  <a:pt x="1528769" y="-29835"/>
                  <a:pt x="1881464" y="14377"/>
                  <a:pt x="2034403" y="0"/>
                </a:cubicBezTo>
                <a:cubicBezTo>
                  <a:pt x="2187342" y="-14377"/>
                  <a:pt x="2412669" y="-32600"/>
                  <a:pt x="2786853" y="0"/>
                </a:cubicBezTo>
                <a:cubicBezTo>
                  <a:pt x="2799399" y="120638"/>
                  <a:pt x="2796621" y="453480"/>
                  <a:pt x="2786853" y="584775"/>
                </a:cubicBezTo>
                <a:cubicBezTo>
                  <a:pt x="2544317" y="610357"/>
                  <a:pt x="2280691" y="603846"/>
                  <a:pt x="2145877" y="584775"/>
                </a:cubicBezTo>
                <a:cubicBezTo>
                  <a:pt x="2011063" y="565704"/>
                  <a:pt x="1659861" y="581359"/>
                  <a:pt x="1504901" y="584775"/>
                </a:cubicBezTo>
                <a:cubicBezTo>
                  <a:pt x="1349941" y="588191"/>
                  <a:pt x="1070749" y="559685"/>
                  <a:pt x="752450" y="584775"/>
                </a:cubicBezTo>
                <a:cubicBezTo>
                  <a:pt x="434151" y="609865"/>
                  <a:pt x="309532" y="578206"/>
                  <a:pt x="0" y="584775"/>
                </a:cubicBezTo>
                <a:cubicBezTo>
                  <a:pt x="10144" y="344304"/>
                  <a:pt x="-12907" y="2499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00" dirty="0"/>
              <a:t>Rapid Cycle Synchrotron</a:t>
            </a:r>
            <a:br>
              <a:rPr kumimoji="1" lang="en-US" altLang="ja-JP" sz="1800" dirty="0"/>
            </a:br>
            <a:r>
              <a:rPr kumimoji="1" lang="en-US" altLang="ja-JP" sz="1400" dirty="0"/>
              <a:t>0.4</a:t>
            </a:r>
            <a:r>
              <a:rPr kumimoji="1" lang="ja-JP" altLang="en-US" sz="1400" dirty="0"/>
              <a:t>→</a:t>
            </a:r>
            <a:r>
              <a:rPr kumimoji="1" lang="en-US" altLang="ja-JP" sz="1400" dirty="0"/>
              <a:t>3 GeV</a:t>
            </a:r>
            <a:endParaRPr kumimoji="1" lang="ja-JP" altLang="en-US" sz="18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68964E3-6052-7841-6131-643792EB07E4}"/>
              </a:ext>
            </a:extLst>
          </p:cNvPr>
          <p:cNvSpPr txBox="1"/>
          <p:nvPr/>
        </p:nvSpPr>
        <p:spPr>
          <a:xfrm>
            <a:off x="630108" y="2444076"/>
            <a:ext cx="1247456" cy="1077218"/>
          </a:xfrm>
          <a:custGeom>
            <a:avLst/>
            <a:gdLst>
              <a:gd name="connsiteX0" fmla="*/ 0 w 1247456"/>
              <a:gd name="connsiteY0" fmla="*/ 0 h 1077218"/>
              <a:gd name="connsiteX1" fmla="*/ 648677 w 1247456"/>
              <a:gd name="connsiteY1" fmla="*/ 0 h 1077218"/>
              <a:gd name="connsiteX2" fmla="*/ 1247456 w 1247456"/>
              <a:gd name="connsiteY2" fmla="*/ 0 h 1077218"/>
              <a:gd name="connsiteX3" fmla="*/ 1247456 w 1247456"/>
              <a:gd name="connsiteY3" fmla="*/ 506292 h 1077218"/>
              <a:gd name="connsiteX4" fmla="*/ 1247456 w 1247456"/>
              <a:gd name="connsiteY4" fmla="*/ 1077218 h 1077218"/>
              <a:gd name="connsiteX5" fmla="*/ 648677 w 1247456"/>
              <a:gd name="connsiteY5" fmla="*/ 1077218 h 1077218"/>
              <a:gd name="connsiteX6" fmla="*/ 0 w 1247456"/>
              <a:gd name="connsiteY6" fmla="*/ 1077218 h 1077218"/>
              <a:gd name="connsiteX7" fmla="*/ 0 w 1247456"/>
              <a:gd name="connsiteY7" fmla="*/ 549381 h 1077218"/>
              <a:gd name="connsiteX8" fmla="*/ 0 w 1247456"/>
              <a:gd name="connsiteY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456" h="1077218" fill="none" extrusionOk="0">
                <a:moveTo>
                  <a:pt x="0" y="0"/>
                </a:moveTo>
                <a:cubicBezTo>
                  <a:pt x="307231" y="26147"/>
                  <a:pt x="486836" y="-19303"/>
                  <a:pt x="648677" y="0"/>
                </a:cubicBezTo>
                <a:cubicBezTo>
                  <a:pt x="810518" y="19303"/>
                  <a:pt x="1016862" y="-1426"/>
                  <a:pt x="1247456" y="0"/>
                </a:cubicBezTo>
                <a:cubicBezTo>
                  <a:pt x="1237378" y="170463"/>
                  <a:pt x="1267334" y="399669"/>
                  <a:pt x="1247456" y="506292"/>
                </a:cubicBezTo>
                <a:cubicBezTo>
                  <a:pt x="1227578" y="612915"/>
                  <a:pt x="1267234" y="882844"/>
                  <a:pt x="1247456" y="1077218"/>
                </a:cubicBezTo>
                <a:cubicBezTo>
                  <a:pt x="1107782" y="1088324"/>
                  <a:pt x="933330" y="1052059"/>
                  <a:pt x="648677" y="1077218"/>
                </a:cubicBezTo>
                <a:cubicBezTo>
                  <a:pt x="364024" y="1102377"/>
                  <a:pt x="166123" y="1080633"/>
                  <a:pt x="0" y="1077218"/>
                </a:cubicBezTo>
                <a:cubicBezTo>
                  <a:pt x="17586" y="942369"/>
                  <a:pt x="6793" y="777107"/>
                  <a:pt x="0" y="549381"/>
                </a:cubicBezTo>
                <a:cubicBezTo>
                  <a:pt x="-6793" y="321655"/>
                  <a:pt x="-26602" y="124830"/>
                  <a:pt x="0" y="0"/>
                </a:cubicBezTo>
                <a:close/>
              </a:path>
              <a:path w="1247456" h="1077218" stroke="0" extrusionOk="0">
                <a:moveTo>
                  <a:pt x="0" y="0"/>
                </a:moveTo>
                <a:cubicBezTo>
                  <a:pt x="174468" y="-26884"/>
                  <a:pt x="350496" y="7231"/>
                  <a:pt x="611253" y="0"/>
                </a:cubicBezTo>
                <a:cubicBezTo>
                  <a:pt x="872010" y="-7231"/>
                  <a:pt x="1038835" y="-14825"/>
                  <a:pt x="1247456" y="0"/>
                </a:cubicBezTo>
                <a:cubicBezTo>
                  <a:pt x="1234330" y="256265"/>
                  <a:pt x="1264602" y="394703"/>
                  <a:pt x="1247456" y="560153"/>
                </a:cubicBezTo>
                <a:cubicBezTo>
                  <a:pt x="1230310" y="725603"/>
                  <a:pt x="1254284" y="946518"/>
                  <a:pt x="1247456" y="1077218"/>
                </a:cubicBezTo>
                <a:cubicBezTo>
                  <a:pt x="997442" y="1095794"/>
                  <a:pt x="899581" y="1099594"/>
                  <a:pt x="648677" y="1077218"/>
                </a:cubicBezTo>
                <a:cubicBezTo>
                  <a:pt x="397773" y="1054842"/>
                  <a:pt x="221771" y="1102560"/>
                  <a:pt x="0" y="1077218"/>
                </a:cubicBezTo>
                <a:cubicBezTo>
                  <a:pt x="-25205" y="924494"/>
                  <a:pt x="21467" y="694981"/>
                  <a:pt x="0" y="560153"/>
                </a:cubicBezTo>
                <a:cubicBezTo>
                  <a:pt x="-21467" y="425326"/>
                  <a:pt x="25817" y="1993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00" dirty="0"/>
              <a:t>Main Ring</a:t>
            </a:r>
            <a:br>
              <a:rPr kumimoji="1" lang="en-US" altLang="ja-JP" sz="1800" dirty="0"/>
            </a:br>
            <a:r>
              <a:rPr kumimoji="1" lang="en-US" altLang="ja-JP" sz="1400" dirty="0"/>
              <a:t>3</a:t>
            </a:r>
            <a:r>
              <a:rPr kumimoji="1" lang="ja-JP" altLang="en-US" sz="1400" dirty="0"/>
              <a:t>→</a:t>
            </a:r>
            <a:r>
              <a:rPr kumimoji="1" lang="en-US" altLang="ja-JP" sz="1400" dirty="0"/>
              <a:t>30 GeV</a:t>
            </a:r>
          </a:p>
          <a:p>
            <a:pPr algn="ctr"/>
            <a:r>
              <a:rPr kumimoji="1" lang="en-US" altLang="ja-JP" sz="1400" dirty="0"/>
              <a:t>in our case</a:t>
            </a:r>
          </a:p>
          <a:p>
            <a:pPr algn="ctr"/>
            <a:r>
              <a:rPr kumimoji="1" lang="en-US" altLang="ja-JP" sz="1400" dirty="0"/>
              <a:t>3</a:t>
            </a:r>
            <a:r>
              <a:rPr kumimoji="1" lang="ja-JP" altLang="en-US" sz="1400" dirty="0"/>
              <a:t>→</a:t>
            </a:r>
            <a:r>
              <a:rPr kumimoji="1" lang="en-US" altLang="ja-JP" sz="1800" dirty="0">
                <a:solidFill>
                  <a:srgbClr val="E32400"/>
                </a:solidFill>
              </a:rPr>
              <a:t>8 GeV</a:t>
            </a:r>
            <a:endParaRPr kumimoji="1" lang="ja-JP" altLang="en-US" sz="1800" dirty="0">
              <a:solidFill>
                <a:srgbClr val="E32400"/>
              </a:solidFill>
            </a:endParaRPr>
          </a:p>
        </p:txBody>
      </p:sp>
      <p:pic>
        <p:nvPicPr>
          <p:cNvPr id="30" name="コンテンツ プレースホルダー 29">
            <a:extLst>
              <a:ext uri="{FF2B5EF4-FFF2-40B4-BE49-F238E27FC236}">
                <a16:creationId xmlns:a16="http://schemas.microsoft.com/office/drawing/2014/main" id="{7A477971-87C7-D713-63C0-3437ED7E91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991821" y="3969700"/>
            <a:ext cx="3474579" cy="2589004"/>
          </a:xfrm>
        </p:spPr>
      </p:pic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FD7D393A-0E8B-760E-B67C-14B567ED27D7}"/>
              </a:ext>
            </a:extLst>
          </p:cNvPr>
          <p:cNvCxnSpPr>
            <a:cxnSpLocks/>
          </p:cNvCxnSpPr>
          <p:nvPr/>
        </p:nvCxnSpPr>
        <p:spPr>
          <a:xfrm flipH="1" flipV="1">
            <a:off x="4564380" y="4878211"/>
            <a:ext cx="1427441" cy="97649"/>
          </a:xfrm>
          <a:prstGeom prst="straightConnector1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3F0E4C39-0AAB-01EA-4886-F2C2720CDDB4}"/>
              </a:ext>
            </a:extLst>
          </p:cNvPr>
          <p:cNvCxnSpPr>
            <a:cxnSpLocks/>
          </p:cNvCxnSpPr>
          <p:nvPr/>
        </p:nvCxnSpPr>
        <p:spPr>
          <a:xfrm flipH="1">
            <a:off x="3957892" y="3119803"/>
            <a:ext cx="1200848" cy="107917"/>
          </a:xfrm>
          <a:prstGeom prst="straightConnector1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91C296-069F-4D50-319F-B96D28452C72}"/>
              </a:ext>
            </a:extLst>
          </p:cNvPr>
          <p:cNvSpPr txBox="1"/>
          <p:nvPr/>
        </p:nvSpPr>
        <p:spPr>
          <a:xfrm>
            <a:off x="5189060" y="2895600"/>
            <a:ext cx="631904" cy="369332"/>
          </a:xfrm>
          <a:custGeom>
            <a:avLst/>
            <a:gdLst>
              <a:gd name="connsiteX0" fmla="*/ 0 w 631904"/>
              <a:gd name="connsiteY0" fmla="*/ 0 h 369332"/>
              <a:gd name="connsiteX1" fmla="*/ 631904 w 631904"/>
              <a:gd name="connsiteY1" fmla="*/ 0 h 369332"/>
              <a:gd name="connsiteX2" fmla="*/ 631904 w 631904"/>
              <a:gd name="connsiteY2" fmla="*/ 369332 h 369332"/>
              <a:gd name="connsiteX3" fmla="*/ 0 w 631904"/>
              <a:gd name="connsiteY3" fmla="*/ 369332 h 369332"/>
              <a:gd name="connsiteX4" fmla="*/ 0 w 63190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904" h="369332" fill="none" extrusionOk="0">
                <a:moveTo>
                  <a:pt x="0" y="0"/>
                </a:moveTo>
                <a:cubicBezTo>
                  <a:pt x="184989" y="-4858"/>
                  <a:pt x="414183" y="1772"/>
                  <a:pt x="631904" y="0"/>
                </a:cubicBezTo>
                <a:cubicBezTo>
                  <a:pt x="628476" y="117485"/>
                  <a:pt x="621380" y="254421"/>
                  <a:pt x="631904" y="369332"/>
                </a:cubicBezTo>
                <a:cubicBezTo>
                  <a:pt x="499001" y="361275"/>
                  <a:pt x="272315" y="353959"/>
                  <a:pt x="0" y="369332"/>
                </a:cubicBezTo>
                <a:cubicBezTo>
                  <a:pt x="-12011" y="286583"/>
                  <a:pt x="179" y="152191"/>
                  <a:pt x="0" y="0"/>
                </a:cubicBezTo>
                <a:close/>
              </a:path>
              <a:path w="631904" h="369332" stroke="0" extrusionOk="0">
                <a:moveTo>
                  <a:pt x="0" y="0"/>
                </a:moveTo>
                <a:cubicBezTo>
                  <a:pt x="300378" y="-7339"/>
                  <a:pt x="473665" y="17461"/>
                  <a:pt x="631904" y="0"/>
                </a:cubicBezTo>
                <a:cubicBezTo>
                  <a:pt x="637230" y="129677"/>
                  <a:pt x="631445" y="193553"/>
                  <a:pt x="631904" y="369332"/>
                </a:cubicBezTo>
                <a:cubicBezTo>
                  <a:pt x="501789" y="340624"/>
                  <a:pt x="242182" y="383417"/>
                  <a:pt x="0" y="369332"/>
                </a:cubicBezTo>
                <a:cubicBezTo>
                  <a:pt x="18359" y="207223"/>
                  <a:pt x="-10307" y="17730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00" dirty="0"/>
              <a:t>MLF</a:t>
            </a:r>
            <a:endParaRPr kumimoji="1" lang="ja-JP" altLang="en-US" sz="18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C2C6112-8AAE-5FBC-DBA6-F7F138C995A3}"/>
              </a:ext>
            </a:extLst>
          </p:cNvPr>
          <p:cNvSpPr txBox="1"/>
          <p:nvPr/>
        </p:nvSpPr>
        <p:spPr>
          <a:xfrm>
            <a:off x="6320804" y="3534089"/>
            <a:ext cx="2816612" cy="646331"/>
          </a:xfrm>
          <a:custGeom>
            <a:avLst/>
            <a:gdLst>
              <a:gd name="connsiteX0" fmla="*/ 0 w 2816612"/>
              <a:gd name="connsiteY0" fmla="*/ 0 h 646331"/>
              <a:gd name="connsiteX1" fmla="*/ 535156 w 2816612"/>
              <a:gd name="connsiteY1" fmla="*/ 0 h 646331"/>
              <a:gd name="connsiteX2" fmla="*/ 1098479 w 2816612"/>
              <a:gd name="connsiteY2" fmla="*/ 0 h 646331"/>
              <a:gd name="connsiteX3" fmla="*/ 1689967 w 2816612"/>
              <a:gd name="connsiteY3" fmla="*/ 0 h 646331"/>
              <a:gd name="connsiteX4" fmla="*/ 2281456 w 2816612"/>
              <a:gd name="connsiteY4" fmla="*/ 0 h 646331"/>
              <a:gd name="connsiteX5" fmla="*/ 2816612 w 2816612"/>
              <a:gd name="connsiteY5" fmla="*/ 0 h 646331"/>
              <a:gd name="connsiteX6" fmla="*/ 2816612 w 2816612"/>
              <a:gd name="connsiteY6" fmla="*/ 646331 h 646331"/>
              <a:gd name="connsiteX7" fmla="*/ 2196957 w 2816612"/>
              <a:gd name="connsiteY7" fmla="*/ 646331 h 646331"/>
              <a:gd name="connsiteX8" fmla="*/ 1577303 w 2816612"/>
              <a:gd name="connsiteY8" fmla="*/ 646331 h 646331"/>
              <a:gd name="connsiteX9" fmla="*/ 1013980 w 2816612"/>
              <a:gd name="connsiteY9" fmla="*/ 646331 h 646331"/>
              <a:gd name="connsiteX10" fmla="*/ 0 w 2816612"/>
              <a:gd name="connsiteY10" fmla="*/ 646331 h 646331"/>
              <a:gd name="connsiteX11" fmla="*/ 0 w 2816612"/>
              <a:gd name="connsiteY11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6612" h="646331" fill="none" extrusionOk="0">
                <a:moveTo>
                  <a:pt x="0" y="0"/>
                </a:moveTo>
                <a:cubicBezTo>
                  <a:pt x="216839" y="23632"/>
                  <a:pt x="313593" y="7395"/>
                  <a:pt x="535156" y="0"/>
                </a:cubicBezTo>
                <a:cubicBezTo>
                  <a:pt x="756719" y="-7395"/>
                  <a:pt x="960355" y="12494"/>
                  <a:pt x="1098479" y="0"/>
                </a:cubicBezTo>
                <a:cubicBezTo>
                  <a:pt x="1236603" y="-12494"/>
                  <a:pt x="1478596" y="-24765"/>
                  <a:pt x="1689967" y="0"/>
                </a:cubicBezTo>
                <a:cubicBezTo>
                  <a:pt x="1901338" y="24765"/>
                  <a:pt x="2010609" y="-12257"/>
                  <a:pt x="2281456" y="0"/>
                </a:cubicBezTo>
                <a:cubicBezTo>
                  <a:pt x="2552303" y="12257"/>
                  <a:pt x="2700112" y="-8189"/>
                  <a:pt x="2816612" y="0"/>
                </a:cubicBezTo>
                <a:cubicBezTo>
                  <a:pt x="2802976" y="221561"/>
                  <a:pt x="2784463" y="404335"/>
                  <a:pt x="2816612" y="646331"/>
                </a:cubicBezTo>
                <a:cubicBezTo>
                  <a:pt x="2563333" y="653409"/>
                  <a:pt x="2338320" y="629307"/>
                  <a:pt x="2196957" y="646331"/>
                </a:cubicBezTo>
                <a:cubicBezTo>
                  <a:pt x="2055594" y="663355"/>
                  <a:pt x="1829228" y="628483"/>
                  <a:pt x="1577303" y="646331"/>
                </a:cubicBezTo>
                <a:cubicBezTo>
                  <a:pt x="1325378" y="664179"/>
                  <a:pt x="1214920" y="666263"/>
                  <a:pt x="1013980" y="646331"/>
                </a:cubicBezTo>
                <a:cubicBezTo>
                  <a:pt x="813040" y="626399"/>
                  <a:pt x="365329" y="693701"/>
                  <a:pt x="0" y="646331"/>
                </a:cubicBezTo>
                <a:cubicBezTo>
                  <a:pt x="-2198" y="515703"/>
                  <a:pt x="13030" y="185274"/>
                  <a:pt x="0" y="0"/>
                </a:cubicBezTo>
                <a:close/>
              </a:path>
              <a:path w="2816612" h="646331" stroke="0" extrusionOk="0">
                <a:moveTo>
                  <a:pt x="0" y="0"/>
                </a:moveTo>
                <a:cubicBezTo>
                  <a:pt x="238722" y="-7661"/>
                  <a:pt x="291766" y="3854"/>
                  <a:pt x="535156" y="0"/>
                </a:cubicBezTo>
                <a:cubicBezTo>
                  <a:pt x="778546" y="-3854"/>
                  <a:pt x="868919" y="10369"/>
                  <a:pt x="1013980" y="0"/>
                </a:cubicBezTo>
                <a:cubicBezTo>
                  <a:pt x="1159041" y="-10369"/>
                  <a:pt x="1359193" y="25590"/>
                  <a:pt x="1633635" y="0"/>
                </a:cubicBezTo>
                <a:cubicBezTo>
                  <a:pt x="1908078" y="-25590"/>
                  <a:pt x="1965786" y="13451"/>
                  <a:pt x="2168791" y="0"/>
                </a:cubicBezTo>
                <a:cubicBezTo>
                  <a:pt x="2371796" y="-13451"/>
                  <a:pt x="2575160" y="13673"/>
                  <a:pt x="2816612" y="0"/>
                </a:cubicBezTo>
                <a:cubicBezTo>
                  <a:pt x="2785369" y="315632"/>
                  <a:pt x="2805230" y="482655"/>
                  <a:pt x="2816612" y="646331"/>
                </a:cubicBezTo>
                <a:cubicBezTo>
                  <a:pt x="2621321" y="653571"/>
                  <a:pt x="2436192" y="631321"/>
                  <a:pt x="2253290" y="646331"/>
                </a:cubicBezTo>
                <a:cubicBezTo>
                  <a:pt x="2070388" y="661341"/>
                  <a:pt x="1779380" y="652820"/>
                  <a:pt x="1633635" y="646331"/>
                </a:cubicBezTo>
                <a:cubicBezTo>
                  <a:pt x="1487891" y="639842"/>
                  <a:pt x="1280682" y="637412"/>
                  <a:pt x="1154811" y="646331"/>
                </a:cubicBezTo>
                <a:cubicBezTo>
                  <a:pt x="1028940" y="655250"/>
                  <a:pt x="861547" y="630793"/>
                  <a:pt x="591489" y="646331"/>
                </a:cubicBezTo>
                <a:cubicBezTo>
                  <a:pt x="321431" y="661869"/>
                  <a:pt x="188686" y="662091"/>
                  <a:pt x="0" y="646331"/>
                </a:cubicBezTo>
                <a:cubicBezTo>
                  <a:pt x="3047" y="371711"/>
                  <a:pt x="19256" y="16909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00" dirty="0"/>
              <a:t>Hadron Experimental Facility </a:t>
            </a:r>
            <a:endParaRPr kumimoji="1" lang="ja-JP" altLang="en-US" sz="1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DA9EC11-1B28-BC00-5725-CDA5EBD6A212}"/>
              </a:ext>
            </a:extLst>
          </p:cNvPr>
          <p:cNvSpPr txBox="1"/>
          <p:nvPr/>
        </p:nvSpPr>
        <p:spPr>
          <a:xfrm rot="19767824">
            <a:off x="8229258" y="5288733"/>
            <a:ext cx="1147652" cy="726017"/>
          </a:xfrm>
          <a:custGeom>
            <a:avLst/>
            <a:gdLst>
              <a:gd name="connsiteX0" fmla="*/ 0 w 1147652"/>
              <a:gd name="connsiteY0" fmla="*/ 0 h 726017"/>
              <a:gd name="connsiteX1" fmla="*/ 562349 w 1147652"/>
              <a:gd name="connsiteY1" fmla="*/ 0 h 726017"/>
              <a:gd name="connsiteX2" fmla="*/ 1147652 w 1147652"/>
              <a:gd name="connsiteY2" fmla="*/ 0 h 726017"/>
              <a:gd name="connsiteX3" fmla="*/ 1147652 w 1147652"/>
              <a:gd name="connsiteY3" fmla="*/ 377529 h 726017"/>
              <a:gd name="connsiteX4" fmla="*/ 1147652 w 1147652"/>
              <a:gd name="connsiteY4" fmla="*/ 726017 h 726017"/>
              <a:gd name="connsiteX5" fmla="*/ 596779 w 1147652"/>
              <a:gd name="connsiteY5" fmla="*/ 726017 h 726017"/>
              <a:gd name="connsiteX6" fmla="*/ 0 w 1147652"/>
              <a:gd name="connsiteY6" fmla="*/ 726017 h 726017"/>
              <a:gd name="connsiteX7" fmla="*/ 0 w 1147652"/>
              <a:gd name="connsiteY7" fmla="*/ 377529 h 726017"/>
              <a:gd name="connsiteX8" fmla="*/ 0 w 1147652"/>
              <a:gd name="connsiteY8" fmla="*/ 0 h 72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652" h="726017" extrusionOk="0">
                <a:moveTo>
                  <a:pt x="0" y="0"/>
                </a:moveTo>
                <a:cubicBezTo>
                  <a:pt x="113758" y="-24331"/>
                  <a:pt x="402112" y="17727"/>
                  <a:pt x="562349" y="0"/>
                </a:cubicBezTo>
                <a:cubicBezTo>
                  <a:pt x="722586" y="-17727"/>
                  <a:pt x="1029390" y="6389"/>
                  <a:pt x="1147652" y="0"/>
                </a:cubicBezTo>
                <a:cubicBezTo>
                  <a:pt x="1135640" y="86060"/>
                  <a:pt x="1150809" y="253586"/>
                  <a:pt x="1147652" y="377529"/>
                </a:cubicBezTo>
                <a:cubicBezTo>
                  <a:pt x="1144495" y="501472"/>
                  <a:pt x="1136187" y="578638"/>
                  <a:pt x="1147652" y="726017"/>
                </a:cubicBezTo>
                <a:cubicBezTo>
                  <a:pt x="936352" y="715290"/>
                  <a:pt x="784035" y="711902"/>
                  <a:pt x="596779" y="726017"/>
                </a:cubicBezTo>
                <a:cubicBezTo>
                  <a:pt x="409523" y="740132"/>
                  <a:pt x="282109" y="750515"/>
                  <a:pt x="0" y="726017"/>
                </a:cubicBezTo>
                <a:cubicBezTo>
                  <a:pt x="-2652" y="596963"/>
                  <a:pt x="-2111" y="526162"/>
                  <a:pt x="0" y="377529"/>
                </a:cubicBezTo>
                <a:cubicBezTo>
                  <a:pt x="2111" y="228896"/>
                  <a:pt x="-3385" y="18414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kumimoji="1" lang="ja-JP" altLang="en-US" sz="1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3DDE68-A2E3-C695-81F7-F9A1317BE1E3}"/>
              </a:ext>
            </a:extLst>
          </p:cNvPr>
          <p:cNvSpPr txBox="1"/>
          <p:nvPr/>
        </p:nvSpPr>
        <p:spPr>
          <a:xfrm>
            <a:off x="1867894" y="5726018"/>
            <a:ext cx="3321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“8-GeV bunched slow extraction”</a:t>
            </a:r>
            <a:br>
              <a:rPr kumimoji="1" lang="en-US" altLang="ja-JP" sz="1400" dirty="0"/>
            </a:br>
            <a:r>
              <a:rPr kumimoji="1" lang="en-US" altLang="ja-JP" sz="1400" dirty="0"/>
              <a:t>a special operation of the accelerator</a:t>
            </a:r>
            <a:endParaRPr kumimoji="1" lang="ja-JP" altLang="en-US" sz="1400" dirty="0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63DBBC23-8000-E1CD-BFD3-3DB9775C0980}"/>
              </a:ext>
            </a:extLst>
          </p:cNvPr>
          <p:cNvSpPr/>
          <p:nvPr/>
        </p:nvSpPr>
        <p:spPr>
          <a:xfrm>
            <a:off x="2613581" y="4126708"/>
            <a:ext cx="1590675" cy="927100"/>
          </a:xfrm>
          <a:custGeom>
            <a:avLst/>
            <a:gdLst>
              <a:gd name="connsiteX0" fmla="*/ 0 w 1165225"/>
              <a:gd name="connsiteY0" fmla="*/ 0 h 866775"/>
              <a:gd name="connsiteX1" fmla="*/ 727075 w 1165225"/>
              <a:gd name="connsiteY1" fmla="*/ 358775 h 866775"/>
              <a:gd name="connsiteX2" fmla="*/ 1130300 w 1165225"/>
              <a:gd name="connsiteY2" fmla="*/ 685800 h 866775"/>
              <a:gd name="connsiteX3" fmla="*/ 1165225 w 1165225"/>
              <a:gd name="connsiteY3" fmla="*/ 866775 h 866775"/>
              <a:gd name="connsiteX0" fmla="*/ 0 w 1165225"/>
              <a:gd name="connsiteY0" fmla="*/ 0 h 866775"/>
              <a:gd name="connsiteX1" fmla="*/ 911225 w 1165225"/>
              <a:gd name="connsiteY1" fmla="*/ 415925 h 866775"/>
              <a:gd name="connsiteX2" fmla="*/ 1130300 w 1165225"/>
              <a:gd name="connsiteY2" fmla="*/ 685800 h 866775"/>
              <a:gd name="connsiteX3" fmla="*/ 1165225 w 1165225"/>
              <a:gd name="connsiteY3" fmla="*/ 866775 h 866775"/>
              <a:gd name="connsiteX0" fmla="*/ 0 w 1552575"/>
              <a:gd name="connsiteY0" fmla="*/ 0 h 866775"/>
              <a:gd name="connsiteX1" fmla="*/ 911225 w 1552575"/>
              <a:gd name="connsiteY1" fmla="*/ 415925 h 866775"/>
              <a:gd name="connsiteX2" fmla="*/ 1552575 w 1552575"/>
              <a:gd name="connsiteY2" fmla="*/ 781050 h 866775"/>
              <a:gd name="connsiteX3" fmla="*/ 1165225 w 1552575"/>
              <a:gd name="connsiteY3" fmla="*/ 866775 h 866775"/>
              <a:gd name="connsiteX0" fmla="*/ 0 w 1590675"/>
              <a:gd name="connsiteY0" fmla="*/ 0 h 927100"/>
              <a:gd name="connsiteX1" fmla="*/ 911225 w 1590675"/>
              <a:gd name="connsiteY1" fmla="*/ 415925 h 927100"/>
              <a:gd name="connsiteX2" fmla="*/ 1552575 w 1590675"/>
              <a:gd name="connsiteY2" fmla="*/ 781050 h 927100"/>
              <a:gd name="connsiteX3" fmla="*/ 1590675 w 1590675"/>
              <a:gd name="connsiteY3" fmla="*/ 927100 h 927100"/>
              <a:gd name="connsiteX0" fmla="*/ 0 w 1590675"/>
              <a:gd name="connsiteY0" fmla="*/ 0 h 927100"/>
              <a:gd name="connsiteX1" fmla="*/ 911225 w 1590675"/>
              <a:gd name="connsiteY1" fmla="*/ 415925 h 927100"/>
              <a:gd name="connsiteX2" fmla="*/ 1530350 w 1590675"/>
              <a:gd name="connsiteY2" fmla="*/ 768350 h 927100"/>
              <a:gd name="connsiteX3" fmla="*/ 1590675 w 1590675"/>
              <a:gd name="connsiteY3" fmla="*/ 927100 h 927100"/>
              <a:gd name="connsiteX0" fmla="*/ 0 w 1590675"/>
              <a:gd name="connsiteY0" fmla="*/ 0 h 927100"/>
              <a:gd name="connsiteX1" fmla="*/ 1177925 w 1590675"/>
              <a:gd name="connsiteY1" fmla="*/ 523875 h 927100"/>
              <a:gd name="connsiteX2" fmla="*/ 1530350 w 1590675"/>
              <a:gd name="connsiteY2" fmla="*/ 768350 h 927100"/>
              <a:gd name="connsiteX3" fmla="*/ 1590675 w 1590675"/>
              <a:gd name="connsiteY3" fmla="*/ 927100 h 927100"/>
              <a:gd name="connsiteX0" fmla="*/ 0 w 1590675"/>
              <a:gd name="connsiteY0" fmla="*/ 0 h 927100"/>
              <a:gd name="connsiteX1" fmla="*/ 1177925 w 1590675"/>
              <a:gd name="connsiteY1" fmla="*/ 523875 h 927100"/>
              <a:gd name="connsiteX2" fmla="*/ 1497013 w 1590675"/>
              <a:gd name="connsiteY2" fmla="*/ 751681 h 927100"/>
              <a:gd name="connsiteX3" fmla="*/ 1590675 w 1590675"/>
              <a:gd name="connsiteY3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675" h="927100">
                <a:moveTo>
                  <a:pt x="0" y="0"/>
                </a:moveTo>
                <a:lnTo>
                  <a:pt x="1177925" y="523875"/>
                </a:lnTo>
                <a:lnTo>
                  <a:pt x="1497013" y="751681"/>
                </a:lnTo>
                <a:lnTo>
                  <a:pt x="1590675" y="927100"/>
                </a:lnTo>
              </a:path>
            </a:pathLst>
          </a:custGeom>
          <a:noFill/>
          <a:ln w="63500">
            <a:solidFill>
              <a:schemeClr val="accent2">
                <a:alpha val="71000"/>
              </a:schemeClr>
            </a:solidFill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4422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FC2081-D7BF-8442-84E1-87743DF7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7970" indent="-267970"/>
            <a:r>
              <a:rPr lang="ja-JP" altLang="en-US"/>
              <a:t>Achievements so far </a:t>
            </a:r>
            <a:r>
              <a:rPr lang="en-US" altLang="ja-JP" sz="3200"/>
              <a:t>(2021–2023)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E5C556E-D087-993D-FB84-4F67AF4C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B251F-F53C-37F0-44D2-FF5E374C48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8014" y="1338249"/>
            <a:ext cx="8729972" cy="15144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Demonstrat</a:t>
            </a:r>
            <a:r>
              <a:rPr lang="en-US" altLang="ja-JP"/>
              <a:t>ed</a:t>
            </a:r>
            <a:r>
              <a:rPr lang="ja-JP" altLang="en-US"/>
              <a:t> bunched SX with extinction &lt; 10</a:t>
            </a:r>
            <a:r>
              <a:rPr lang="ja-JP" altLang="en-US" baseline="30000"/>
              <a:t>-10 </a:t>
            </a:r>
            <a:r>
              <a:rPr lang="en-US" altLang="ja-JP" sz="1800"/>
              <a:t>(T78)</a:t>
            </a:r>
            <a:r>
              <a:rPr lang="ja-JP" altLang="en-US" sz="1800"/>
              <a:t> </a:t>
            </a:r>
            <a:endParaRPr lang="ja-JP" altLang="en-US" sz="1200"/>
          </a:p>
          <a:p>
            <a:r>
              <a:rPr lang="ja-JP" altLang="en-US"/>
              <a:t>Complet</a:t>
            </a:r>
            <a:r>
              <a:rPr lang="en-US" altLang="ja-JP"/>
              <a:t>ed</a:t>
            </a:r>
            <a:r>
              <a:rPr lang="ja-JP" altLang="en-US"/>
              <a:t> C-line and commiss</a:t>
            </a:r>
            <a:r>
              <a:rPr lang="en-US" altLang="ja-JP"/>
              <a:t>ed it</a:t>
            </a:r>
            <a:endParaRPr lang="ja-JP" altLang="en-US" sz="1200"/>
          </a:p>
          <a:p>
            <a:r>
              <a:rPr lang="ja-JP" altLang="en-US"/>
              <a:t>Demonstrat</a:t>
            </a:r>
            <a:r>
              <a:rPr lang="en-US" altLang="ja-JP"/>
              <a:t>ed</a:t>
            </a:r>
            <a:r>
              <a:rPr lang="ja-JP" altLang="en-US"/>
              <a:t> muon transportation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9C64DAD-B67F-544C-2A70-D9FF0BEE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73" y="2713561"/>
            <a:ext cx="4715223" cy="1720775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036C592-1342-F498-7EEF-82908302FE4A}"/>
              </a:ext>
            </a:extLst>
          </p:cNvPr>
          <p:cNvGrpSpPr/>
          <p:nvPr/>
        </p:nvGrpSpPr>
        <p:grpSpPr>
          <a:xfrm>
            <a:off x="328767" y="4768779"/>
            <a:ext cx="2578888" cy="1919581"/>
            <a:chOff x="6267449" y="3816141"/>
            <a:chExt cx="3771185" cy="295651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7BB65A3-374B-7934-1A23-2728D37C3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7449" y="3816141"/>
              <a:ext cx="3253203" cy="2956511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7D8D694-84A9-9958-F8C9-89D6C7E3FDC7}"/>
                </a:ext>
              </a:extLst>
            </p:cNvPr>
            <p:cNvSpPr txBox="1"/>
            <p:nvPr/>
          </p:nvSpPr>
          <p:spPr>
            <a:xfrm>
              <a:off x="8233193" y="5140507"/>
              <a:ext cx="1805441" cy="379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000">
                  <a:highlight>
                    <a:srgbClr val="FFFFFF"/>
                  </a:highlight>
                </a:rPr>
                <a:t>Shift kicker phase</a:t>
              </a:r>
              <a:endParaRPr kumimoji="1" lang="ja-JP" altLang="en-US" sz="1000">
                <a:highlight>
                  <a:srgbClr val="FFFFFF"/>
                </a:highlight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75F2AB-6024-F5F8-6FA2-568592E80C08}"/>
              </a:ext>
            </a:extLst>
          </p:cNvPr>
          <p:cNvSpPr txBox="1"/>
          <p:nvPr/>
        </p:nvSpPr>
        <p:spPr>
          <a:xfrm>
            <a:off x="6359920" y="5950614"/>
            <a:ext cx="27644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solidFill>
                  <a:schemeClr val="accent2"/>
                </a:solidFill>
                <a:latin typeface="+mj-ea"/>
                <a:ea typeface="+mj-ea"/>
              </a:rPr>
              <a:t>Beam is ready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1975C78-A62C-E1AE-84B7-5879F858C890}"/>
              </a:ext>
            </a:extLst>
          </p:cNvPr>
          <p:cNvSpPr txBox="1"/>
          <p:nvPr/>
        </p:nvSpPr>
        <p:spPr>
          <a:xfrm>
            <a:off x="6209696" y="1954727"/>
            <a:ext cx="1436972" cy="373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/>
              <a:t>(</a:t>
            </a:r>
            <a:r>
              <a:rPr lang="en-US" altLang="ja-JP" sz="1800"/>
              <a:t>P</a:t>
            </a:r>
            <a:r>
              <a:rPr lang="ja-JP" altLang="en-US" sz="1800"/>
              <a:t>hase α)</a:t>
            </a:r>
          </a:p>
        </p:txBody>
      </p:sp>
      <p:sp>
        <p:nvSpPr>
          <p:cNvPr id="16" name="右中かっこ 15">
            <a:extLst>
              <a:ext uri="{FF2B5EF4-FFF2-40B4-BE49-F238E27FC236}">
                <a16:creationId xmlns:a16="http://schemas.microsoft.com/office/drawing/2014/main" id="{F899BE13-C899-3544-2133-7E7719A65158}"/>
              </a:ext>
            </a:extLst>
          </p:cNvPr>
          <p:cNvSpPr/>
          <p:nvPr/>
        </p:nvSpPr>
        <p:spPr>
          <a:xfrm>
            <a:off x="5990154" y="1777846"/>
            <a:ext cx="218831" cy="750277"/>
          </a:xfrm>
          <a:prstGeom prst="rightBrace">
            <a:avLst>
              <a:gd name="adj1" fmla="val 29761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FD3862E-DDAF-FBCC-D5BB-5453881FB3D1}"/>
              </a:ext>
            </a:extLst>
          </p:cNvPr>
          <p:cNvGrpSpPr/>
          <p:nvPr/>
        </p:nvGrpSpPr>
        <p:grpSpPr>
          <a:xfrm>
            <a:off x="5741506" y="3510662"/>
            <a:ext cx="4113230" cy="2294833"/>
            <a:chOff x="371475" y="1323672"/>
            <a:chExt cx="4200526" cy="2343537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7FE8755-8FA8-805B-E345-5F105F4F2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3598"/>
            <a:stretch/>
          </p:blipFill>
          <p:spPr>
            <a:xfrm>
              <a:off x="371475" y="1323672"/>
              <a:ext cx="4095054" cy="2343537"/>
            </a:xfrm>
            <a:prstGeom prst="rect">
              <a:avLst/>
            </a:prstGeom>
          </p:spPr>
        </p:pic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C0A605A4-2E87-788B-2994-7286361C191F}"/>
                </a:ext>
              </a:extLst>
            </p:cNvPr>
            <p:cNvCxnSpPr/>
            <p:nvPr/>
          </p:nvCxnSpPr>
          <p:spPr>
            <a:xfrm>
              <a:off x="2171700" y="1933575"/>
              <a:ext cx="485775" cy="66675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0DF7CC0-A8BC-F4C4-7574-86559EC6932B}"/>
                </a:ext>
              </a:extLst>
            </p:cNvPr>
            <p:cNvSpPr txBox="1"/>
            <p:nvPr/>
          </p:nvSpPr>
          <p:spPr>
            <a:xfrm>
              <a:off x="2146367" y="1438300"/>
              <a:ext cx="1289007" cy="42415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</p:spPr>
          <p:txBody>
            <a:bodyPr wrap="none" tIns="36000" bIns="0" rtlCol="0" anchor="ctr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kumimoji="1" lang="en-US" altLang="ja-JP" sz="1200">
                  <a:solidFill>
                    <a:srgbClr val="FF0000"/>
                  </a:solidFill>
                </a:rPr>
                <a:t>8 GeV proton</a:t>
              </a:r>
              <a:br>
                <a:rPr kumimoji="1" lang="en-US" altLang="ja-JP" sz="1200">
                  <a:solidFill>
                    <a:srgbClr val="FF0000"/>
                  </a:solidFill>
                </a:rPr>
              </a:br>
              <a:r>
                <a:rPr kumimoji="1" lang="en-US" altLang="ja-JP" sz="1200">
                  <a:solidFill>
                    <a:srgbClr val="FF0000"/>
                  </a:solidFill>
                </a:rPr>
                <a:t>from C-line</a:t>
              </a:r>
              <a:endParaRPr kumimoji="1" lang="ja-JP" altLang="en-US" sz="1200">
                <a:solidFill>
                  <a:srgbClr val="FF0000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51F7FBE-4400-3F03-5DDC-D369D26437E0}"/>
                </a:ext>
              </a:extLst>
            </p:cNvPr>
            <p:cNvSpPr txBox="1"/>
            <p:nvPr/>
          </p:nvSpPr>
          <p:spPr>
            <a:xfrm>
              <a:off x="2905124" y="2538144"/>
              <a:ext cx="1419225" cy="230251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</p:spPr>
          <p:txBody>
            <a:bodyPr wrap="square" tIns="36000" bIns="0" rtlCol="0" anchor="ctr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kumimoji="1" lang="en-US" altLang="ja-JP" sz="1200"/>
                <a:t>Target 1 mm-t</a:t>
              </a:r>
              <a:endParaRPr kumimoji="1" lang="ja-JP" altLang="en-US" sz="120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59D1BF8-A1A3-63EC-FDE0-950B89C8506F}"/>
                </a:ext>
              </a:extLst>
            </p:cNvPr>
            <p:cNvSpPr txBox="1"/>
            <p:nvPr/>
          </p:nvSpPr>
          <p:spPr>
            <a:xfrm>
              <a:off x="400049" y="2300169"/>
              <a:ext cx="971551" cy="591902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</p:spPr>
          <p:txBody>
            <a:bodyPr wrap="square" tIns="36000" bIns="0" rtlCol="0" anchor="ctr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kumimoji="1" lang="en-US" altLang="ja-JP" sz="1200"/>
                <a:t>Muon transport solenoid</a:t>
              </a:r>
              <a:endParaRPr kumimoji="1" lang="ja-JP" altLang="en-US" sz="120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93A0151-6E2E-FB62-DCC4-D0C4687AE269}"/>
                </a:ext>
              </a:extLst>
            </p:cNvPr>
            <p:cNvSpPr txBox="1"/>
            <p:nvPr/>
          </p:nvSpPr>
          <p:spPr>
            <a:xfrm>
              <a:off x="2524125" y="1983997"/>
              <a:ext cx="2047876" cy="42415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</p:spPr>
          <p:txBody>
            <a:bodyPr wrap="square" tIns="36000" bIns="0" rtlCol="0" anchor="ctr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kumimoji="1" lang="en-US" altLang="ja-JP" sz="1200"/>
                <a:t>4×10</a:t>
              </a:r>
              <a:r>
                <a:rPr kumimoji="1" lang="en-US" altLang="ja-JP" sz="1200" baseline="30000"/>
                <a:t>11</a:t>
              </a:r>
              <a:r>
                <a:rPr kumimoji="1" lang="en-US" altLang="ja-JP" sz="1200"/>
                <a:t> protons/bunch</a:t>
              </a:r>
            </a:p>
            <a:p>
              <a:pPr algn="l">
                <a:lnSpc>
                  <a:spcPct val="90000"/>
                </a:lnSpc>
              </a:pPr>
              <a:r>
                <a:rPr kumimoji="1" lang="en-US" altLang="ja-JP" sz="1200"/>
                <a:t>~240 W</a:t>
              </a:r>
              <a:endParaRPr kumimoji="1" lang="ja-JP" altLang="en-US" sz="1200"/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648B0399-8BF0-E462-1AE9-0E6E192E9B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3778" y="2373214"/>
              <a:ext cx="520203" cy="348199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0F2F495A-81A7-79BB-418A-D2C605C8AD73}"/>
                </a:ext>
              </a:extLst>
            </p:cNvPr>
            <p:cNvSpPr txBox="1"/>
            <p:nvPr/>
          </p:nvSpPr>
          <p:spPr>
            <a:xfrm rot="1850163">
              <a:off x="1591279" y="2573982"/>
              <a:ext cx="636713" cy="230251"/>
            </a:xfrm>
            <a:prstGeom prst="rect">
              <a:avLst/>
            </a:prstGeom>
            <a:solidFill>
              <a:schemeClr val="tx1">
                <a:alpha val="87000"/>
              </a:schemeClr>
            </a:solidFill>
          </p:spPr>
          <p:txBody>
            <a:bodyPr wrap="none" tIns="36000" bIns="0" rtlCol="0" anchor="ctr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kumimoji="1" lang="en-US" altLang="ja-JP" sz="1200">
                  <a:solidFill>
                    <a:srgbClr val="FFFF00"/>
                  </a:solidFill>
                </a:rPr>
                <a:t>π &amp; μ</a:t>
              </a:r>
              <a:endParaRPr kumimoji="1" lang="ja-JP" altLang="en-US" sz="1200">
                <a:solidFill>
                  <a:srgbClr val="FFFF00"/>
                </a:solidFill>
              </a:endParaRPr>
            </a:p>
          </p:txBody>
        </p:sp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E2823533-EA06-741F-27AE-7B3CCE925A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201"/>
          <a:stretch/>
        </p:blipFill>
        <p:spPr>
          <a:xfrm>
            <a:off x="2818685" y="5012426"/>
            <a:ext cx="2741635" cy="158613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62DCD89-73BB-30E3-8D12-C3B17A14E910}"/>
              </a:ext>
            </a:extLst>
          </p:cNvPr>
          <p:cNvSpPr txBox="1"/>
          <p:nvPr/>
        </p:nvSpPr>
        <p:spPr>
          <a:xfrm>
            <a:off x="427219" y="4535722"/>
            <a:ext cx="2232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/>
              <a:t>Extinction measurement</a:t>
            </a:r>
            <a:endParaRPr kumimoji="1" lang="ja-JP" altLang="en-US" sz="140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9F9C379-C398-DB06-6974-5A667C3A60A0}"/>
              </a:ext>
            </a:extLst>
          </p:cNvPr>
          <p:cNvSpPr txBox="1"/>
          <p:nvPr/>
        </p:nvSpPr>
        <p:spPr>
          <a:xfrm>
            <a:off x="2839069" y="4695164"/>
            <a:ext cx="2680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/>
              <a:t>Spill time structure in Phase-α</a:t>
            </a:r>
            <a:endParaRPr kumimoji="1" lang="ja-JP" altLang="en-US" sz="14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649296A-37FE-3414-1277-65B1BC2AF4C5}"/>
              </a:ext>
            </a:extLst>
          </p:cNvPr>
          <p:cNvSpPr txBox="1"/>
          <p:nvPr/>
        </p:nvSpPr>
        <p:spPr>
          <a:xfrm>
            <a:off x="7036952" y="3121223"/>
            <a:ext cx="1370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/>
              <a:t>Phase-α</a:t>
            </a:r>
            <a:r>
              <a:rPr kumimoji="1" lang="ja-JP" altLang="en-US" sz="1400"/>
              <a:t> </a:t>
            </a:r>
            <a:r>
              <a:rPr kumimoji="1" lang="en-US" altLang="ja-JP" sz="1400"/>
              <a:t>setup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40581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6ED799-19DF-7FE8-EC21-7E2EAFA5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Status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A63B10-99BF-51FD-356F-A17AABB4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コンテンツ プレースホルダー 5">
            <a:extLst>
              <a:ext uri="{FF2B5EF4-FFF2-40B4-BE49-F238E27FC236}">
                <a16:creationId xmlns:a16="http://schemas.microsoft.com/office/drawing/2014/main" id="{FEF7D04E-32B3-4F38-6557-9EA5CC6790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2" y="1406769"/>
            <a:ext cx="6434795" cy="47349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ja-JP" dirty="0"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All solenoids </a:t>
            </a:r>
            <a:r>
              <a:rPr lang="en-US" altLang="ja-JP" dirty="0"/>
              <a:t> have been manufactured and delivered.</a:t>
            </a:r>
          </a:p>
          <a:p>
            <a:r>
              <a:rPr lang="ja-JP" altLang="en-US" sz="2400" dirty="0"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Detector </a:t>
            </a:r>
            <a:r>
              <a:rPr lang="en-US" altLang="ja-JP" sz="2400" dirty="0"/>
              <a:t>construction</a:t>
            </a:r>
            <a:r>
              <a:rPr lang="ja-JP" altLang="en-US" dirty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tests</a:t>
            </a:r>
            <a:r>
              <a:rPr lang="ja-JP" altLang="en-US" dirty="0"/>
              <a:t> </a:t>
            </a:r>
            <a:r>
              <a:rPr lang="en-US" altLang="ja-JP" dirty="0"/>
              <a:t>are</a:t>
            </a:r>
            <a:r>
              <a:rPr lang="ja-JP" altLang="en-US" dirty="0"/>
              <a:t> </a:t>
            </a:r>
            <a:r>
              <a:rPr lang="en-US" altLang="ja-JP" dirty="0"/>
              <a:t>steadily ongoing. Dry run in 2026.</a:t>
            </a:r>
          </a:p>
          <a:p>
            <a:r>
              <a:rPr lang="en-US" altLang="ja-JP" dirty="0">
                <a:solidFill>
                  <a:srgbClr val="3F3F3F"/>
                </a:solidFill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Facility</a:t>
            </a:r>
            <a:r>
              <a:rPr lang="en-US" altLang="ja-JP" dirty="0">
                <a:solidFill>
                  <a:srgbClr val="3F3F3F"/>
                </a:solidFill>
                <a:ea typeface="Spica Neue P"/>
              </a:rPr>
              <a:t> construction in parallel.</a:t>
            </a:r>
            <a:endParaRPr lang="ja-JP" altLang="en-US" dirty="0">
              <a:solidFill>
                <a:srgbClr val="3F3F3F"/>
              </a:solidFill>
              <a:ea typeface="Spica Neue P"/>
            </a:endParaRPr>
          </a:p>
          <a:p>
            <a:pPr lvl="1"/>
            <a:endParaRPr lang="ja-JP" altLang="en-US" dirty="0">
              <a:solidFill>
                <a:srgbClr val="3F3F3F"/>
              </a:solidFill>
              <a:ea typeface="Spica Neue P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2993677-CEC8-5E29-19E8-C1E45FBD936F}"/>
              </a:ext>
            </a:extLst>
          </p:cNvPr>
          <p:cNvGrpSpPr/>
          <p:nvPr/>
        </p:nvGrpSpPr>
        <p:grpSpPr>
          <a:xfrm>
            <a:off x="5226797" y="3026242"/>
            <a:ext cx="4500890" cy="3375668"/>
            <a:chOff x="5734050" y="3910012"/>
            <a:chExt cx="3690761" cy="276807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A78D01C-7222-C2AF-8561-A1DCF5F59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4050" y="3910012"/>
              <a:ext cx="3690761" cy="2768071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7EF9046-1AB1-CD81-6415-9EEFBBA343B6}"/>
                </a:ext>
              </a:extLst>
            </p:cNvPr>
            <p:cNvSpPr txBox="1"/>
            <p:nvPr/>
          </p:nvSpPr>
          <p:spPr>
            <a:xfrm>
              <a:off x="5801940" y="4084919"/>
              <a:ext cx="2450284" cy="52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800" dirty="0">
                  <a:solidFill>
                    <a:schemeClr val="bg1"/>
                  </a:solidFill>
                </a:rPr>
                <a:t>Connect capture solenoid </a:t>
              </a:r>
              <a:br>
                <a:rPr kumimoji="1" lang="en-US" altLang="ja-JP" sz="1800" dirty="0">
                  <a:solidFill>
                    <a:schemeClr val="bg1"/>
                  </a:solidFill>
                </a:rPr>
              </a:br>
              <a:r>
                <a:rPr kumimoji="1" lang="en-US" altLang="ja-JP" sz="1800" dirty="0">
                  <a:solidFill>
                    <a:schemeClr val="bg1"/>
                  </a:solidFill>
                </a:rPr>
                <a:t>to transport solenoid</a:t>
              </a:r>
              <a:endParaRPr kumimoji="1" lang="ja-JP" altLang="en-US" sz="1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5A241A65-EAF9-22D1-44A7-517B18CFEC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/>
          </a:blip>
          <a:srcRect l="20110" t="17117"/>
          <a:stretch/>
        </p:blipFill>
        <p:spPr>
          <a:xfrm>
            <a:off x="811644" y="3642924"/>
            <a:ext cx="3383387" cy="26289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1333CC0-C250-DF37-BC79-C087381F56EA}"/>
              </a:ext>
            </a:extLst>
          </p:cNvPr>
          <p:cNvSpPr txBox="1"/>
          <p:nvPr/>
        </p:nvSpPr>
        <p:spPr>
          <a:xfrm>
            <a:off x="811644" y="3669100"/>
            <a:ext cx="2286844" cy="30777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Cylindrical Drift Chamber</a:t>
            </a:r>
            <a:endParaRPr kumimoji="1" lang="ja-JP" altLang="en-US" sz="1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A2D5A4-77DD-183B-1129-F0AD95DE5CAF}"/>
              </a:ext>
            </a:extLst>
          </p:cNvPr>
          <p:cNvSpPr txBox="1"/>
          <p:nvPr/>
        </p:nvSpPr>
        <p:spPr>
          <a:xfrm>
            <a:off x="5319723" y="3887934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1"/>
                </a:solidFill>
              </a:rPr>
              <a:t>Dec. 2024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43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4B6C9C-EF26-820D-3AF0-A2FBE6C8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Plan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B5C40A2-5BF3-5A12-902D-BDB18B59D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9F07400-D4F6-5D42-1B9F-B7EE6B2B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BFB6D0-DDDD-FF53-C17F-6545791D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AFDCC8D-DC20-F335-ECC5-499BCD810E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2" y="1282699"/>
            <a:ext cx="8453438" cy="2792687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2</a:t>
            </a:r>
            <a:r>
              <a:rPr lang="ja-JP" altLang="en-US" dirty="0"/>
              <a:t> </a:t>
            </a:r>
            <a:r>
              <a:rPr lang="en-US" altLang="ja-JP" dirty="0"/>
              <a:t>years for construction</a:t>
            </a:r>
          </a:p>
          <a:p>
            <a:r>
              <a:rPr lang="en-US" altLang="ja-JP" dirty="0"/>
              <a:t>Start</a:t>
            </a:r>
            <a:r>
              <a:rPr lang="ja-JP" altLang="en-US" dirty="0"/>
              <a:t> </a:t>
            </a:r>
            <a:r>
              <a:rPr lang="en-US" altLang="ja-JP" dirty="0"/>
              <a:t>experiment</a:t>
            </a:r>
            <a:r>
              <a:rPr lang="ja-JP" altLang="en-US" dirty="0"/>
              <a:t> </a:t>
            </a:r>
            <a:r>
              <a:rPr lang="en-US" altLang="ja-JP" dirty="0"/>
              <a:t>at low beam power (10%)</a:t>
            </a:r>
          </a:p>
          <a:p>
            <a:pPr lvl="2"/>
            <a:r>
              <a:rPr lang="en-US" altLang="ja-JP" dirty="0"/>
              <a:t>	300 W × 2</a:t>
            </a:r>
            <a:r>
              <a:rPr lang="ja-JP" altLang="en-US" dirty="0"/>
              <a:t> </a:t>
            </a:r>
            <a:r>
              <a:rPr lang="en-US" altLang="ja-JP" dirty="0"/>
              <a:t>weeks</a:t>
            </a:r>
            <a:r>
              <a:rPr lang="ja-JP" altLang="en-US" dirty="0"/>
              <a:t> </a:t>
            </a:r>
            <a:r>
              <a:rPr lang="en-US" altLang="ja-JP" dirty="0"/>
              <a:t>DAQ exceeds SINDRUM II </a:t>
            </a:r>
            <a:br>
              <a:rPr lang="en-US" altLang="ja-JP" dirty="0"/>
            </a:br>
            <a:r>
              <a:rPr lang="en-US" altLang="ja-JP" dirty="0"/>
              <a:t>	Demonstrate</a:t>
            </a:r>
            <a:r>
              <a:rPr lang="ja-JP" altLang="en-US" dirty="0"/>
              <a:t> </a:t>
            </a:r>
            <a:r>
              <a:rPr lang="en-US" altLang="ja-JP" dirty="0"/>
              <a:t>experiment</a:t>
            </a:r>
          </a:p>
          <a:p>
            <a:r>
              <a:rPr lang="en-US" altLang="ja-JP" dirty="0"/>
              <a:t>Move to full power Phase-I by increasing radiation shield</a:t>
            </a:r>
          </a:p>
          <a:p>
            <a:r>
              <a:rPr lang="en-US" altLang="ja-JP" dirty="0"/>
              <a:t>Phase-II</a:t>
            </a:r>
          </a:p>
          <a:p>
            <a:pPr lvl="2"/>
            <a:r>
              <a:rPr lang="en-US" altLang="ja-JP" dirty="0"/>
              <a:t>Re-design based on Phase-I knowledge</a:t>
            </a:r>
          </a:p>
          <a:p>
            <a:pPr marL="542925" lvl="2" indent="0"/>
            <a:r>
              <a:rPr lang="en-US" altLang="ja-JP" dirty="0"/>
              <a:t>No funding approval yet: </a:t>
            </a:r>
            <a:r>
              <a:rPr lang="en-US" altLang="ja-JP" sz="1600" dirty="0">
                <a:cs typeface="Spica Neue P Light"/>
              </a:rPr>
              <a:t>Discussion is underway on how to realize it including an international framework.</a:t>
            </a:r>
            <a:endParaRPr lang="en-US" altLang="ja-JP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8BBC5A31-AEF4-DFAB-2A96-1D9E98650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194564"/>
              </p:ext>
            </p:extLst>
          </p:nvPr>
        </p:nvGraphicFramePr>
        <p:xfrm>
          <a:off x="576559" y="3909690"/>
          <a:ext cx="8752881" cy="25027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79422">
                  <a:extLst>
                    <a:ext uri="{9D8B030D-6E8A-4147-A177-3AD203B41FA5}">
                      <a16:colId xmlns:a16="http://schemas.microsoft.com/office/drawing/2014/main" val="3010885627"/>
                    </a:ext>
                  </a:extLst>
                </a:gridCol>
                <a:gridCol w="1579422">
                  <a:extLst>
                    <a:ext uri="{9D8B030D-6E8A-4147-A177-3AD203B41FA5}">
                      <a16:colId xmlns:a16="http://schemas.microsoft.com/office/drawing/2014/main" val="1762950095"/>
                    </a:ext>
                  </a:extLst>
                </a:gridCol>
                <a:gridCol w="1579422">
                  <a:extLst>
                    <a:ext uri="{9D8B030D-6E8A-4147-A177-3AD203B41FA5}">
                      <a16:colId xmlns:a16="http://schemas.microsoft.com/office/drawing/2014/main" val="672568849"/>
                    </a:ext>
                  </a:extLst>
                </a:gridCol>
                <a:gridCol w="1579422">
                  <a:extLst>
                    <a:ext uri="{9D8B030D-6E8A-4147-A177-3AD203B41FA5}">
                      <a16:colId xmlns:a16="http://schemas.microsoft.com/office/drawing/2014/main" val="3418455157"/>
                    </a:ext>
                  </a:extLst>
                </a:gridCol>
                <a:gridCol w="2435193">
                  <a:extLst>
                    <a:ext uri="{9D8B030D-6E8A-4147-A177-3AD203B41FA5}">
                      <a16:colId xmlns:a16="http://schemas.microsoft.com/office/drawing/2014/main" val="133986163"/>
                    </a:ext>
                  </a:extLst>
                </a:gridCol>
              </a:tblGrid>
              <a:tr h="3860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2025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2026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2027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/>
                        <a:t>2028</a:t>
                      </a:r>
                      <a:endParaRPr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2029 – 2030s</a:t>
                      </a:r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3912313"/>
                  </a:ext>
                </a:extLst>
              </a:tr>
              <a:tr h="211670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78889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E1AF84-E427-99C9-0D72-20A1B9E9D18B}"/>
              </a:ext>
            </a:extLst>
          </p:cNvPr>
          <p:cNvSpPr txBox="1"/>
          <p:nvPr/>
        </p:nvSpPr>
        <p:spPr>
          <a:xfrm>
            <a:off x="714375" y="4374164"/>
            <a:ext cx="3476625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5000"/>
                </a:schemeClr>
              </a:gs>
              <a:gs pos="47000">
                <a:srgbClr val="00ADA9"/>
              </a:gs>
              <a:gs pos="100000">
                <a:schemeClr val="accent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1"/>
                </a:solidFill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Solenoids</a:t>
            </a:r>
            <a:endParaRPr kumimoji="1" lang="ja-JP" altLang="en-US" sz="1400" dirty="0">
              <a:solidFill>
                <a:schemeClr val="bg1"/>
              </a:solidFill>
              <a:latin typeface="Spica Neue Bold" panose="02000803000000000000" pitchFamily="2" charset="-128"/>
              <a:ea typeface="Spica Neue Bold" panose="02000803000000000000" pitchFamily="2" charset="-128"/>
              <a:cs typeface="Spica Neue Bold" panose="02000803000000000000" pitchFamily="2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707B44-E8E2-2982-38E8-583BBE9EC4C2}"/>
              </a:ext>
            </a:extLst>
          </p:cNvPr>
          <p:cNvSpPr txBox="1"/>
          <p:nvPr/>
        </p:nvSpPr>
        <p:spPr>
          <a:xfrm>
            <a:off x="790576" y="4744846"/>
            <a:ext cx="286702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5000"/>
                </a:schemeClr>
              </a:gs>
              <a:gs pos="47000">
                <a:srgbClr val="00ADA9"/>
              </a:gs>
              <a:gs pos="100000">
                <a:schemeClr val="accent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1"/>
                </a:solidFill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Detector Preparation</a:t>
            </a:r>
            <a:endParaRPr kumimoji="1" lang="ja-JP" altLang="en-US" sz="1400" dirty="0">
              <a:solidFill>
                <a:schemeClr val="bg1"/>
              </a:solidFill>
              <a:latin typeface="Spica Neue Bold" panose="02000803000000000000" pitchFamily="2" charset="-128"/>
              <a:ea typeface="Spica Neue Bold" panose="02000803000000000000" pitchFamily="2" charset="-128"/>
              <a:cs typeface="Spica Neue Bold" panose="02000803000000000000" pitchFamily="2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983AD46-BF4E-002F-243C-2B16DB81A44C}"/>
              </a:ext>
            </a:extLst>
          </p:cNvPr>
          <p:cNvSpPr txBox="1"/>
          <p:nvPr/>
        </p:nvSpPr>
        <p:spPr>
          <a:xfrm>
            <a:off x="3190876" y="5115527"/>
            <a:ext cx="1740200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1000"/>
                </a:schemeClr>
              </a:gs>
              <a:gs pos="47000">
                <a:srgbClr val="00ADA9"/>
              </a:gs>
              <a:gs pos="100000">
                <a:schemeClr val="accent1">
                  <a:alpha val="19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Beam room</a:t>
            </a:r>
            <a:endParaRPr kumimoji="1" lang="ja-JP" altLang="en-US" sz="1400" dirty="0">
              <a:solidFill>
                <a:schemeClr val="bg1"/>
              </a:solidFill>
              <a:latin typeface="Spica Neue Bold" panose="02000803000000000000" pitchFamily="2" charset="-128"/>
              <a:ea typeface="Spica Neue Bold" panose="02000803000000000000" pitchFamily="2" charset="-128"/>
              <a:cs typeface="Spica Neue Bold" panose="02000803000000000000" pitchFamily="2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47FD78-FC75-72B4-3BCF-ECEF2E540A89}"/>
              </a:ext>
            </a:extLst>
          </p:cNvPr>
          <p:cNvSpPr txBox="1"/>
          <p:nvPr/>
        </p:nvSpPr>
        <p:spPr>
          <a:xfrm>
            <a:off x="4988223" y="5534627"/>
            <a:ext cx="1947269" cy="30777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61000">
                <a:schemeClr val="accent2"/>
              </a:gs>
              <a:gs pos="100000">
                <a:schemeClr val="accent2">
                  <a:alpha val="44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Low Intensity Runs</a:t>
            </a:r>
            <a:endParaRPr kumimoji="1" lang="ja-JP" altLang="en-US" sz="1400" dirty="0">
              <a:solidFill>
                <a:schemeClr val="bg1"/>
              </a:solidFill>
              <a:latin typeface="Spica Neue Bold" panose="02000803000000000000" pitchFamily="2" charset="-128"/>
              <a:ea typeface="Spica Neue Bold" panose="02000803000000000000" pitchFamily="2" charset="-128"/>
              <a:cs typeface="Spica Neue Bold" panose="02000803000000000000" pitchFamily="2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574AB2C-2E15-A180-F7CD-C2FA9659E4DE}"/>
              </a:ext>
            </a:extLst>
          </p:cNvPr>
          <p:cNvSpPr txBox="1"/>
          <p:nvPr/>
        </p:nvSpPr>
        <p:spPr>
          <a:xfrm>
            <a:off x="6521749" y="5964066"/>
            <a:ext cx="2284793" cy="30777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6000"/>
                </a:schemeClr>
              </a:gs>
              <a:gs pos="53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Data Taking</a:t>
            </a:r>
            <a:endParaRPr kumimoji="1" lang="ja-JP" altLang="en-US" sz="1400" dirty="0">
              <a:solidFill>
                <a:schemeClr val="bg1"/>
              </a:solidFill>
              <a:latin typeface="Spica Neue Bold" panose="02000803000000000000" pitchFamily="2" charset="-128"/>
              <a:ea typeface="Spica Neue Bold" panose="02000803000000000000" pitchFamily="2" charset="-128"/>
              <a:cs typeface="Spica Neue Bold" panose="02000803000000000000" pitchFamily="2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86CCB7-BA19-2A7A-A5C5-24AECEC51220}"/>
              </a:ext>
            </a:extLst>
          </p:cNvPr>
          <p:cNvSpPr txBox="1"/>
          <p:nvPr/>
        </p:nvSpPr>
        <p:spPr>
          <a:xfrm>
            <a:off x="6448651" y="5105188"/>
            <a:ext cx="75739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47000">
                <a:srgbClr val="00ADA9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1400" dirty="0">
              <a:solidFill>
                <a:schemeClr val="bg1"/>
              </a:solidFill>
              <a:latin typeface="Spica Neue Bold" panose="02000803000000000000" pitchFamily="2" charset="-128"/>
              <a:ea typeface="Spica Neue Bold" panose="02000803000000000000" pitchFamily="2" charset="-128"/>
              <a:cs typeface="Spica Neue Bold" panose="02000803000000000000" pitchFamily="2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BCECE3-2B64-CDD9-9305-75BAD18B1617}"/>
              </a:ext>
            </a:extLst>
          </p:cNvPr>
          <p:cNvSpPr txBox="1"/>
          <p:nvPr/>
        </p:nvSpPr>
        <p:spPr>
          <a:xfrm>
            <a:off x="6736214" y="5749347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O(10</a:t>
            </a:r>
            <a:r>
              <a:rPr kumimoji="1" lang="en-US" altLang="ja-JP" sz="1400" baseline="30000" dirty="0"/>
              <a:t>-13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22DC99E-7585-057A-9BAF-692E00402FE5}"/>
              </a:ext>
            </a:extLst>
          </p:cNvPr>
          <p:cNvSpPr txBox="1"/>
          <p:nvPr/>
        </p:nvSpPr>
        <p:spPr>
          <a:xfrm>
            <a:off x="8256550" y="5749346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O(10</a:t>
            </a:r>
            <a:r>
              <a:rPr kumimoji="1" lang="en-US" altLang="ja-JP" sz="1400" baseline="30000" dirty="0"/>
              <a:t>-15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9199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BFE2C-8B84-61D3-F336-74C262533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E97DCDF3-B511-BB7A-C3FE-F2C42B78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LFU test with pion</a:t>
            </a:r>
            <a:endParaRPr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5A8C6AD-16DE-48C7-DD0E-74F22BCD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0F45757-3AD8-4728-7610-92A6DA371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C6E3BA6-BAE8-A45B-265D-5F783DF0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769316F-9829-F563-8EF6-413D9CA9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475" y="4554231"/>
            <a:ext cx="3226008" cy="6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18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8064A88E-4C96-7299-A241-BCAAB258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Pion</a:t>
            </a:r>
            <a:r>
              <a:rPr lang="ja-JP" altLang="en-US" dirty="0"/>
              <a:t> </a:t>
            </a:r>
            <a:r>
              <a:rPr lang="en-US" altLang="ja-JP" dirty="0"/>
              <a:t>decay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0BD3B0-75FD-3AF2-1753-5039E0EEB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982CB9-301C-2376-BD98-F8B04E38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C26A455-AB1A-D616-056D-ED2151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AD471DD1-56C6-EAD4-EE26-BEDEA9FE57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699"/>
            <a:ext cx="8729972" cy="468609"/>
          </a:xfrm>
        </p:spPr>
        <p:txBody>
          <a:bodyPr>
            <a:normAutofit/>
          </a:bodyPr>
          <a:lstStyle/>
          <a:p>
            <a:r>
              <a:rPr lang="en-US" altLang="ja-JP" dirty="0"/>
              <a:t>Lightest</a:t>
            </a:r>
            <a:r>
              <a:rPr lang="ja-JP" altLang="en-US" dirty="0"/>
              <a:t> </a:t>
            </a:r>
            <a:r>
              <a:rPr lang="en-US" altLang="ja-JP" dirty="0"/>
              <a:t>hadron</a:t>
            </a:r>
            <a:r>
              <a:rPr kumimoji="1" lang="ja-JP" altLang="en-US" sz="2400" dirty="0"/>
              <a:t>　→　</a:t>
            </a:r>
            <a:r>
              <a:rPr lang="en-US" altLang="ja-JP" dirty="0"/>
              <a:t>Only</a:t>
            </a:r>
            <a:r>
              <a:rPr lang="ja-JP" altLang="en-US" dirty="0"/>
              <a:t> </a:t>
            </a:r>
            <a:r>
              <a:rPr lang="en-US" altLang="ja-JP" dirty="0"/>
              <a:t>weak</a:t>
            </a:r>
            <a:r>
              <a:rPr lang="ja-JP" altLang="en-US" dirty="0"/>
              <a:t> </a:t>
            </a:r>
            <a:r>
              <a:rPr lang="en-US" altLang="ja-JP" dirty="0"/>
              <a:t>decay</a:t>
            </a:r>
            <a:endParaRPr kumimoji="1" lang="ja-JP" altLang="en-US" sz="240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F9802C1-C5B4-411C-AF28-96C2E8A13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662" y="3758338"/>
            <a:ext cx="3608895" cy="23690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1DEA3D7-92BF-5EE6-4E31-190CC219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14" y="1965491"/>
            <a:ext cx="4163006" cy="1857634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A9825931-C800-8B28-26D8-A31D928393D4}"/>
              </a:ext>
            </a:extLst>
          </p:cNvPr>
          <p:cNvSpPr/>
          <p:nvPr/>
        </p:nvSpPr>
        <p:spPr>
          <a:xfrm>
            <a:off x="6796007" y="2316997"/>
            <a:ext cx="317715" cy="3177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71BEF8B-0CB5-96A4-1BB2-A7A4B1490969}"/>
              </a:ext>
            </a:extLst>
          </p:cNvPr>
          <p:cNvCxnSpPr/>
          <p:nvPr/>
        </p:nvCxnSpPr>
        <p:spPr>
          <a:xfrm flipH="1">
            <a:off x="6036590" y="2479729"/>
            <a:ext cx="6354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E1D3EDB0-BDDA-E2D2-2C1C-39DF61F04187}"/>
              </a:ext>
            </a:extLst>
          </p:cNvPr>
          <p:cNvCxnSpPr>
            <a:cxnSpLocks/>
          </p:cNvCxnSpPr>
          <p:nvPr/>
        </p:nvCxnSpPr>
        <p:spPr>
          <a:xfrm>
            <a:off x="7235125" y="2477146"/>
            <a:ext cx="6354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BC648FFE-D8A7-FEC6-7140-FC0B66526FFD}"/>
                  </a:ext>
                </a:extLst>
              </p:cNvPr>
              <p:cNvSpPr txBox="1"/>
              <p:nvPr/>
            </p:nvSpPr>
            <p:spPr>
              <a:xfrm>
                <a:off x="6612961" y="2766447"/>
                <a:ext cx="697627" cy="518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40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1400" b="0" i="0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en-US" altLang="ja-JP" sz="1400" baseline="30000" dirty="0"/>
              </a:p>
              <a:p>
                <a:pPr algn="ctr"/>
                <a:r>
                  <a:rPr kumimoji="1" lang="en-US" altLang="ja-JP" sz="1400" dirty="0"/>
                  <a:t>Spin</a:t>
                </a:r>
                <a:r>
                  <a:rPr kumimoji="1" lang="ja-JP" altLang="en-US" sz="1400" dirty="0"/>
                  <a:t> </a:t>
                </a:r>
                <a:r>
                  <a:rPr kumimoji="1" lang="en-US" altLang="ja-JP" sz="1400" dirty="0"/>
                  <a:t>0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BC648FFE-D8A7-FEC6-7140-FC0B66526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961" y="2766447"/>
                <a:ext cx="697627" cy="518283"/>
              </a:xfrm>
              <a:prstGeom prst="rect">
                <a:avLst/>
              </a:prstGeom>
              <a:blipFill>
                <a:blip r:embed="rId4"/>
                <a:stretch>
                  <a:fillRect l="-2632" r="-2632" b="-105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A77171B-514D-73FE-F2FF-5CAEA04EC32C}"/>
              </a:ext>
            </a:extLst>
          </p:cNvPr>
          <p:cNvSpPr txBox="1"/>
          <p:nvPr/>
        </p:nvSpPr>
        <p:spPr>
          <a:xfrm>
            <a:off x="5348636" y="2725118"/>
            <a:ext cx="1190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Left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handed</a:t>
            </a:r>
          </a:p>
          <a:p>
            <a:pPr algn="ctr"/>
            <a:r>
              <a:rPr kumimoji="1" lang="en-US" altLang="ja-JP" sz="1400" dirty="0"/>
              <a:t>Helicity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– </a:t>
            </a:r>
            <a:endParaRPr kumimoji="1" lang="ja-JP" altLang="en-US" sz="1400" dirty="0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DBFF6918-9623-AF39-87F7-936584B5FFB6}"/>
              </a:ext>
            </a:extLst>
          </p:cNvPr>
          <p:cNvSpPr/>
          <p:nvPr/>
        </p:nvSpPr>
        <p:spPr>
          <a:xfrm>
            <a:off x="6245817" y="2378990"/>
            <a:ext cx="278969" cy="20147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7086025B-F325-18D6-1195-30767D310C6E}"/>
                  </a:ext>
                </a:extLst>
              </p:cNvPr>
              <p:cNvSpPr txBox="1"/>
              <p:nvPr/>
            </p:nvSpPr>
            <p:spPr>
              <a:xfrm>
                <a:off x="5577692" y="2304081"/>
                <a:ext cx="4020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kumimoji="1" lang="en-US" altLang="ja-JP" sz="14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7086025B-F325-18D6-1195-30767D310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692" y="2304081"/>
                <a:ext cx="402097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AEAF9F0-09FF-0B0B-3FA9-D6FA52CCD03C}"/>
                  </a:ext>
                </a:extLst>
              </p:cNvPr>
              <p:cNvSpPr txBox="1"/>
              <p:nvPr/>
            </p:nvSpPr>
            <p:spPr>
              <a:xfrm>
                <a:off x="7861400" y="2301498"/>
                <a:ext cx="8199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1400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ja-JP" sz="1400" b="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AEAF9F0-09FF-0B0B-3FA9-D6FA52CCD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400" y="2301498"/>
                <a:ext cx="819968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矢印: 右 21">
            <a:extLst>
              <a:ext uri="{FF2B5EF4-FFF2-40B4-BE49-F238E27FC236}">
                <a16:creationId xmlns:a16="http://schemas.microsoft.com/office/drawing/2014/main" id="{56AC1920-5200-8049-D463-397BE2232C0E}"/>
              </a:ext>
            </a:extLst>
          </p:cNvPr>
          <p:cNvSpPr/>
          <p:nvPr/>
        </p:nvSpPr>
        <p:spPr>
          <a:xfrm flipH="1">
            <a:off x="7366863" y="2376407"/>
            <a:ext cx="278969" cy="20147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DA6B60-C72B-6DEC-F26B-501189624943}"/>
              </a:ext>
            </a:extLst>
          </p:cNvPr>
          <p:cNvSpPr txBox="1"/>
          <p:nvPr/>
        </p:nvSpPr>
        <p:spPr>
          <a:xfrm>
            <a:off x="7540330" y="2725118"/>
            <a:ext cx="1301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</a:rPr>
              <a:t>Right </a:t>
            </a:r>
            <a:r>
              <a:rPr kumimoji="1" lang="en-US" altLang="ja-JP" sz="1400" dirty="0"/>
              <a:t>handed</a:t>
            </a:r>
          </a:p>
          <a:p>
            <a:pPr algn="ctr"/>
            <a:r>
              <a:rPr kumimoji="1" lang="en-US" altLang="ja-JP" sz="1400" dirty="0"/>
              <a:t>Helicity </a:t>
            </a:r>
            <a:r>
              <a:rPr kumimoji="1" lang="en-US" altLang="ja-JP" sz="1400" dirty="0">
                <a:solidFill>
                  <a:srgbClr val="FF0000"/>
                </a:solidFill>
              </a:rPr>
              <a:t>–</a:t>
            </a:r>
          </a:p>
          <a:p>
            <a:pPr algn="ctr"/>
            <a:r>
              <a:rPr kumimoji="1" lang="ja-JP" altLang="en-US" sz="1400" dirty="0"/>
              <a:t>（</a:t>
            </a:r>
            <a:r>
              <a:rPr kumimoji="1" lang="en-US" altLang="ja-JP" sz="1400" dirty="0"/>
              <a:t>Mass</a:t>
            </a:r>
            <a:r>
              <a:rPr kumimoji="1" lang="ja-JP" altLang="en-US" sz="1400" dirty="0"/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338F2D8B-9F4E-8029-F462-67A2E7D36D1B}"/>
                  </a:ext>
                </a:extLst>
              </p:cNvPr>
              <p:cNvSpPr txBox="1"/>
              <p:nvPr/>
            </p:nvSpPr>
            <p:spPr>
              <a:xfrm>
                <a:off x="8593810" y="3642102"/>
                <a:ext cx="13805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338F2D8B-9F4E-8029-F462-67A2E7D36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810" y="3642102"/>
                <a:ext cx="1380571" cy="461665"/>
              </a:xfrm>
              <a:prstGeom prst="rect">
                <a:avLst/>
              </a:prstGeom>
              <a:blipFill>
                <a:blip r:embed="rId7"/>
                <a:stretch>
                  <a:fillRect r="-885"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図 25">
            <a:extLst>
              <a:ext uri="{FF2B5EF4-FFF2-40B4-BE49-F238E27FC236}">
                <a16:creationId xmlns:a16="http://schemas.microsoft.com/office/drawing/2014/main" id="{23EDA2B4-F693-DFF3-992B-34F14D711C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855" y="4109215"/>
            <a:ext cx="6202684" cy="253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33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3E5F5F8-65BE-60DD-7967-AA02A528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917" y="733096"/>
            <a:ext cx="3744313" cy="284206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8DA3F6-F287-2204-A203-56ACC1E61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443" y="3640260"/>
            <a:ext cx="4103936" cy="321774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B80C69-8FCE-2AC2-F235-9536D291F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PIONEER goals 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901F82D-1DE0-2682-84EB-22374D366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B677A3E-D20D-FEA9-0624-3E251E0A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54EFC37-3E6C-83DB-AA5B-D35DE491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7EF77A74-397A-30E3-677F-0CB5CC71EF35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57214" y="1282699"/>
                <a:ext cx="5662612" cy="4859039"/>
              </a:xfrm>
            </p:spPr>
            <p:txBody>
              <a:bodyPr/>
              <a:lstStyle/>
              <a:p>
                <a:r>
                  <a:rPr kumimoji="1" lang="en-US" altLang="ja-JP" dirty="0"/>
                  <a:t>Phase I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sz="18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𝑒</m:t>
                    </m:r>
                    <m:sSub>
                      <m:sSub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))/</m:t>
                    </m:r>
                    <m:r>
                      <m:rPr>
                        <m:sty m:val="p"/>
                      </m:rPr>
                      <a:rPr kumimoji="1" lang="en-US" altLang="ja-JP" sz="18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𝜇</m:t>
                    </m:r>
                    <m:sSub>
                      <m:sSub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br>
                  <a:rPr kumimoji="1" lang="en-US" altLang="ja-JP" sz="1800" dirty="0"/>
                </a:br>
                <a:r>
                  <a:rPr kumimoji="1" lang="en-US" altLang="ja-JP" sz="1800" dirty="0"/>
                  <a:t> 0.01% </a:t>
                </a:r>
                <a:r>
                  <a:rPr lang="en-US" altLang="ja-JP" sz="1800" dirty="0"/>
                  <a:t>precision measurement</a:t>
                </a:r>
                <a:r>
                  <a:rPr kumimoji="1" lang="en-US" altLang="ja-JP" sz="1800" dirty="0"/>
                  <a:t> (×15</a:t>
                </a:r>
                <a:r>
                  <a:rPr lang="ja-JP" altLang="en-US" sz="1800" dirty="0"/>
                  <a:t> </a:t>
                </a:r>
                <a:r>
                  <a:rPr lang="en-US" altLang="ja-JP" sz="1800" dirty="0"/>
                  <a:t>improve</a:t>
                </a:r>
                <a:r>
                  <a:rPr kumimoji="1" lang="en-US" altLang="ja-JP" sz="1800" dirty="0"/>
                  <a:t>)</a:t>
                </a:r>
              </a:p>
              <a:p>
                <a:pPr lvl="1"/>
                <a:r>
                  <a:rPr kumimoji="1" lang="en-US" altLang="ja-JP" sz="1800" dirty="0"/>
                  <a:t>To</a:t>
                </a:r>
                <a:r>
                  <a:rPr kumimoji="1" lang="ja-JP" altLang="en-US" sz="1800" dirty="0"/>
                  <a:t> </a:t>
                </a:r>
                <a:r>
                  <a:rPr kumimoji="1" lang="en-US" altLang="ja-JP" sz="1800" dirty="0"/>
                  <a:t>be</a:t>
                </a:r>
                <a:r>
                  <a:rPr kumimoji="1" lang="ja-JP" altLang="en-US" sz="1800" dirty="0"/>
                  <a:t> </a:t>
                </a:r>
                <a:r>
                  <a:rPr kumimoji="1" lang="en-US" altLang="ja-JP" sz="1800" dirty="0"/>
                  <a:t>comparable with the theoretical calc. (0.01%) </a:t>
                </a:r>
              </a:p>
              <a:p>
                <a:pPr lvl="1"/>
                <a:endParaRPr kumimoji="1" lang="en-US" altLang="ja-JP" dirty="0"/>
              </a:p>
              <a:p>
                <a:r>
                  <a:rPr lang="en-US" altLang="ja-JP" dirty="0"/>
                  <a:t>Phase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II &amp; III</a:t>
                </a:r>
              </a:p>
              <a:p>
                <a:pPr lvl="1"/>
                <a:r>
                  <a:rPr lang="en-US" altLang="ja-JP" sz="1800" dirty="0"/>
                  <a:t>Measure pion beta decay </a:t>
                </a:r>
                <a:r>
                  <a:rPr kumimoji="1" lang="ja-JP" altLang="en-US" sz="1800" dirty="0"/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ja-JP" altLang="en-US" sz="1800" dirty="0"/>
                  <a:t>）</a:t>
                </a:r>
                <a:endParaRPr lang="en-US" altLang="ja-JP" sz="1800" dirty="0"/>
              </a:p>
              <a:p>
                <a:pPr lvl="1"/>
                <a:r>
                  <a:rPr kumimoji="1" lang="en-US" altLang="ja-JP" sz="1800" dirty="0"/>
                  <a:t>Ph</a:t>
                </a:r>
                <a:r>
                  <a:rPr lang="en-US" altLang="ja-JP" sz="1800" dirty="0"/>
                  <a:t>ase II ×3</a:t>
                </a:r>
                <a:r>
                  <a:rPr lang="ja-JP" altLang="en-US" sz="1800" dirty="0"/>
                  <a:t>，</a:t>
                </a:r>
                <a:r>
                  <a:rPr lang="en-US" altLang="ja-JP" sz="1800" dirty="0"/>
                  <a:t>Phase III</a:t>
                </a:r>
                <a:r>
                  <a:rPr lang="ja-JP" altLang="en-US" sz="1800" dirty="0"/>
                  <a:t> </a:t>
                </a:r>
                <a:r>
                  <a:rPr lang="en-US" altLang="ja-JP" sz="1800" dirty="0"/>
                  <a:t>×10 improve</a:t>
                </a:r>
              </a:p>
              <a:p>
                <a:pPr lvl="1"/>
                <a:r>
                  <a:rPr kumimoji="1" lang="en-US" altLang="ja-JP" sz="1800" dirty="0"/>
                  <a:t>CKM</a:t>
                </a:r>
                <a:r>
                  <a:rPr lang="ja-JP" altLang="en-US" sz="1800" dirty="0"/>
                  <a:t> </a:t>
                </a:r>
                <a:r>
                  <a:rPr lang="en-US" altLang="ja-JP" sz="1800" dirty="0"/>
                  <a:t>unitarity test with the theoretically cleanest observable </a:t>
                </a:r>
                <a:r>
                  <a:rPr kumimoji="1" lang="ja-JP" altLang="en-US" sz="1800" dirty="0"/>
                  <a:t>（</a:t>
                </a:r>
                <a:r>
                  <a:rPr kumimoji="1" lang="en-US" altLang="ja-JP" sz="1800" dirty="0" err="1"/>
                  <a:t>V</a:t>
                </a:r>
                <a:r>
                  <a:rPr kumimoji="1" lang="en-US" altLang="ja-JP" sz="1800" baseline="-25000" dirty="0" err="1"/>
                  <a:t>ud</a:t>
                </a:r>
                <a:r>
                  <a:rPr kumimoji="1" lang="ja-JP" altLang="en-US" sz="1800" dirty="0"/>
                  <a:t>）</a:t>
                </a:r>
                <a:endParaRPr lang="en-US" altLang="ja-JP" sz="1800" dirty="0"/>
              </a:p>
              <a:p>
                <a:pPr lvl="1"/>
                <a:endParaRPr kumimoji="1" lang="en-US" altLang="ja-JP" dirty="0"/>
              </a:p>
              <a:p>
                <a:r>
                  <a:rPr lang="en-US" altLang="ja-JP" dirty="0"/>
                  <a:t>Exotic searches </a:t>
                </a:r>
              </a:p>
              <a:p>
                <a:pPr lvl="1"/>
                <a:r>
                  <a:rPr kumimoji="1" lang="en-US" altLang="ja-JP" sz="1800" dirty="0"/>
                  <a:t>Heavy</a:t>
                </a:r>
                <a:r>
                  <a:rPr kumimoji="1" lang="ja-JP" altLang="en-US" sz="1800" dirty="0"/>
                  <a:t> </a:t>
                </a:r>
                <a:r>
                  <a:rPr kumimoji="1" lang="en-US" altLang="ja-JP" sz="1800" dirty="0"/>
                  <a:t>neutrino</a:t>
                </a:r>
              </a:p>
              <a:p>
                <a:pPr lvl="1"/>
                <a:r>
                  <a:rPr lang="en-US" altLang="ja-JP" sz="1800" dirty="0"/>
                  <a:t>Hidden sector</a:t>
                </a:r>
              </a:p>
              <a:p>
                <a:pPr lvl="1"/>
                <a:r>
                  <a:rPr kumimoji="1" lang="en-US" altLang="ja-JP" sz="1800" dirty="0"/>
                  <a:t>…</a:t>
                </a:r>
                <a:endParaRPr kumimoji="1" lang="ja-JP" altLang="en-US" sz="1800" dirty="0"/>
              </a:p>
            </p:txBody>
          </p:sp>
        </mc:Choice>
        <mc:Fallback xmlns="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7EF77A74-397A-30E3-677F-0CB5CC71EF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57214" y="1282699"/>
                <a:ext cx="5662612" cy="4859039"/>
              </a:xfrm>
              <a:blipFill>
                <a:blip r:embed="rId4"/>
                <a:stretch>
                  <a:fillRect l="-1615" t="-2005" r="-15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6341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3CB96DC-06E2-5B11-BB83-5322C6DCC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079" y="2096436"/>
            <a:ext cx="3228034" cy="383874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159A424-D6EF-C3EB-2B5F-856DEAC7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Major</a:t>
            </a:r>
            <a:r>
              <a:rPr lang="ja-JP" altLang="en-US" dirty="0"/>
              <a:t> </a:t>
            </a:r>
            <a:r>
              <a:rPr lang="en-US" altLang="ja-JP" dirty="0"/>
              <a:t>systematics and measures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1876DD0-29B4-8945-4E18-CF3698EE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16A9F45-3832-E191-62F8-984B74D1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5C40F39-5070-4AC1-A62F-DCE39CAC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BF1DBFA-CCD6-3625-4E40-929EB136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53" y="1231461"/>
            <a:ext cx="4779271" cy="2267537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099B9B6-FA63-E8CC-583C-427E4A8DE790}"/>
              </a:ext>
            </a:extLst>
          </p:cNvPr>
          <p:cNvCxnSpPr>
            <a:cxnSpLocks/>
          </p:cNvCxnSpPr>
          <p:nvPr/>
        </p:nvCxnSpPr>
        <p:spPr>
          <a:xfrm flipH="1">
            <a:off x="2190750" y="3091792"/>
            <a:ext cx="191157" cy="397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BAE722A-8847-E0CE-6D64-28ABB850ED71}"/>
              </a:ext>
            </a:extLst>
          </p:cNvPr>
          <p:cNvSpPr txBox="1"/>
          <p:nvPr/>
        </p:nvSpPr>
        <p:spPr>
          <a:xfrm>
            <a:off x="803253" y="3492588"/>
            <a:ext cx="4510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Major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systematics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in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past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experiments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stem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from</a:t>
            </a:r>
            <a:br>
              <a:rPr kumimoji="1" lang="en-US" altLang="ja-JP" sz="1400" dirty="0"/>
            </a:br>
            <a:r>
              <a:rPr kumimoji="1" lang="en-US" altLang="ja-JP" sz="1400" dirty="0"/>
              <a:t>the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low-energy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tail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overlapped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with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Michel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positron</a:t>
            </a:r>
            <a:endParaRPr kumimoji="1" lang="ja-JP" altLang="en-US" sz="14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1A37538-0B2F-D431-23B3-38D1C4B66DF5}"/>
              </a:ext>
            </a:extLst>
          </p:cNvPr>
          <p:cNvGrpSpPr/>
          <p:nvPr/>
        </p:nvGrpSpPr>
        <p:grpSpPr>
          <a:xfrm>
            <a:off x="281383" y="4068261"/>
            <a:ext cx="6169341" cy="2400701"/>
            <a:chOff x="2643583" y="3921271"/>
            <a:chExt cx="6169341" cy="240070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C62F037-3A4A-F2DF-0B35-FFEBCBB56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1764"/>
            <a:stretch>
              <a:fillRect/>
            </a:stretch>
          </p:blipFill>
          <p:spPr>
            <a:xfrm>
              <a:off x="2643583" y="3921271"/>
              <a:ext cx="6169341" cy="2086599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83C9FB96-F019-01BB-D534-98AF91F35E2A}"/>
                </a:ext>
              </a:extLst>
            </p:cNvPr>
            <p:cNvSpPr/>
            <p:nvPr/>
          </p:nvSpPr>
          <p:spPr>
            <a:xfrm>
              <a:off x="7228490" y="5612524"/>
              <a:ext cx="1072055" cy="709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851BE0C-CC3C-15BE-05C8-A233459AD00B}"/>
              </a:ext>
            </a:extLst>
          </p:cNvPr>
          <p:cNvSpPr txBox="1"/>
          <p:nvPr/>
        </p:nvSpPr>
        <p:spPr>
          <a:xfrm>
            <a:off x="5907791" y="1587737"/>
            <a:ext cx="3950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2204FC"/>
                </a:solidFill>
              </a:rPr>
              <a:t>High</a:t>
            </a:r>
            <a:r>
              <a:rPr kumimoji="1" lang="ja-JP" altLang="en-US" sz="1600" dirty="0">
                <a:solidFill>
                  <a:srgbClr val="2204FC"/>
                </a:solidFill>
              </a:rPr>
              <a:t> </a:t>
            </a:r>
            <a:r>
              <a:rPr kumimoji="1" lang="en-US" altLang="ja-JP" sz="1600" dirty="0">
                <a:solidFill>
                  <a:srgbClr val="2204FC"/>
                </a:solidFill>
              </a:rPr>
              <a:t>performance</a:t>
            </a:r>
            <a:r>
              <a:rPr kumimoji="1" lang="ja-JP" altLang="en-US" sz="1600" dirty="0">
                <a:solidFill>
                  <a:srgbClr val="2204FC"/>
                </a:solidFill>
              </a:rPr>
              <a:t>， </a:t>
            </a:r>
            <a:r>
              <a:rPr kumimoji="1" lang="en-US" altLang="ja-JP" sz="1600" dirty="0">
                <a:solidFill>
                  <a:srgbClr val="2204FC"/>
                </a:solidFill>
              </a:rPr>
              <a:t>hermetic</a:t>
            </a:r>
            <a:r>
              <a:rPr kumimoji="1" lang="ja-JP" altLang="en-US" sz="1600" dirty="0">
                <a:solidFill>
                  <a:srgbClr val="2204FC"/>
                </a:solidFill>
              </a:rPr>
              <a:t>， </a:t>
            </a:r>
            <a:r>
              <a:rPr kumimoji="1" lang="en-US" altLang="ja-JP" sz="1600" dirty="0">
                <a:solidFill>
                  <a:srgbClr val="2204FC"/>
                </a:solidFill>
              </a:rPr>
              <a:t>and thick</a:t>
            </a:r>
            <a:br>
              <a:rPr kumimoji="1" lang="en-US" altLang="ja-JP" sz="1600" dirty="0">
                <a:solidFill>
                  <a:srgbClr val="2204FC"/>
                </a:solidFill>
              </a:rPr>
            </a:br>
            <a:r>
              <a:rPr kumimoji="1" lang="en-US" altLang="ja-JP" sz="1600" dirty="0">
                <a:solidFill>
                  <a:srgbClr val="2204FC"/>
                </a:solidFill>
              </a:rPr>
              <a:t>calorimeter to suppress energy escape.</a:t>
            </a:r>
            <a:endParaRPr kumimoji="1" lang="ja-JP" altLang="en-US" sz="1600" dirty="0">
              <a:solidFill>
                <a:srgbClr val="2204FC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3F1EF23-11AB-F90E-A5A6-EABAE4F22707}"/>
              </a:ext>
            </a:extLst>
          </p:cNvPr>
          <p:cNvSpPr txBox="1"/>
          <p:nvPr/>
        </p:nvSpPr>
        <p:spPr>
          <a:xfrm>
            <a:off x="3993646" y="5963666"/>
            <a:ext cx="38589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2204FC"/>
                </a:solidFill>
              </a:rPr>
              <a:t>Distinguish e / μ events by</a:t>
            </a:r>
          </a:p>
          <a:p>
            <a:pPr algn="l"/>
            <a:r>
              <a:rPr kumimoji="1" lang="en-US" altLang="ja-JP" sz="1600" dirty="0">
                <a:solidFill>
                  <a:srgbClr val="2204FC"/>
                </a:solidFill>
              </a:rPr>
              <a:t>wide</a:t>
            </a:r>
            <a:r>
              <a:rPr kumimoji="1" lang="ja-JP" altLang="en-US" sz="1600" dirty="0">
                <a:solidFill>
                  <a:srgbClr val="2204FC"/>
                </a:solidFill>
              </a:rPr>
              <a:t> </a:t>
            </a:r>
            <a:r>
              <a:rPr kumimoji="1" lang="en-US" altLang="ja-JP" sz="1600" dirty="0">
                <a:solidFill>
                  <a:srgbClr val="2204FC"/>
                </a:solidFill>
              </a:rPr>
              <a:t>dynamic</a:t>
            </a:r>
            <a:r>
              <a:rPr kumimoji="1" lang="ja-JP" altLang="en-US" sz="1600" dirty="0">
                <a:solidFill>
                  <a:srgbClr val="2204FC"/>
                </a:solidFill>
              </a:rPr>
              <a:t> </a:t>
            </a:r>
            <a:r>
              <a:rPr kumimoji="1" lang="en-US" altLang="ja-JP" sz="1600" dirty="0">
                <a:solidFill>
                  <a:srgbClr val="2204FC"/>
                </a:solidFill>
              </a:rPr>
              <a:t>range</a:t>
            </a:r>
            <a:r>
              <a:rPr kumimoji="1" lang="ja-JP" altLang="en-US" sz="1600" dirty="0">
                <a:solidFill>
                  <a:srgbClr val="2204FC"/>
                </a:solidFill>
              </a:rPr>
              <a:t>，</a:t>
            </a:r>
            <a:r>
              <a:rPr kumimoji="1" lang="en-US" altLang="ja-JP" sz="1600" dirty="0">
                <a:solidFill>
                  <a:srgbClr val="2204FC"/>
                </a:solidFill>
              </a:rPr>
              <a:t>high granularity</a:t>
            </a:r>
            <a:r>
              <a:rPr kumimoji="1" lang="ja-JP" altLang="en-US" sz="1600" dirty="0">
                <a:solidFill>
                  <a:srgbClr val="2204FC"/>
                </a:solidFill>
              </a:rPr>
              <a:t>，</a:t>
            </a:r>
            <a:r>
              <a:rPr kumimoji="1" lang="en-US" altLang="ja-JP" sz="1600" dirty="0">
                <a:solidFill>
                  <a:srgbClr val="2204FC"/>
                </a:solidFill>
              </a:rPr>
              <a:t> </a:t>
            </a:r>
            <a:br>
              <a:rPr kumimoji="1" lang="en-US" altLang="ja-JP" sz="1600" dirty="0">
                <a:solidFill>
                  <a:srgbClr val="2204FC"/>
                </a:solidFill>
              </a:rPr>
            </a:br>
            <a:r>
              <a:rPr kumimoji="1" lang="en-US" altLang="ja-JP" sz="1600" dirty="0">
                <a:solidFill>
                  <a:srgbClr val="2204FC"/>
                </a:solidFill>
              </a:rPr>
              <a:t>and 1 ns time resolution LGAD ATAR.</a:t>
            </a:r>
            <a:br>
              <a:rPr kumimoji="1" lang="en-US" altLang="ja-JP" sz="1600" dirty="0">
                <a:solidFill>
                  <a:srgbClr val="2204FC"/>
                </a:solidFill>
              </a:rPr>
            </a:br>
            <a:endParaRPr kumimoji="1" lang="ja-JP" altLang="en-US" sz="1600" dirty="0">
              <a:solidFill>
                <a:srgbClr val="2204FC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15939000-991B-A0CF-CF74-4A4675F2C2D3}"/>
              </a:ext>
            </a:extLst>
          </p:cNvPr>
          <p:cNvCxnSpPr>
            <a:cxnSpLocks/>
          </p:cNvCxnSpPr>
          <p:nvPr/>
        </p:nvCxnSpPr>
        <p:spPr>
          <a:xfrm>
            <a:off x="6720419" y="4119420"/>
            <a:ext cx="928156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0909A29-A2F5-54ED-0823-D79E948B3409}"/>
              </a:ext>
            </a:extLst>
          </p:cNvPr>
          <p:cNvSpPr txBox="1"/>
          <p:nvPr/>
        </p:nvSpPr>
        <p:spPr>
          <a:xfrm>
            <a:off x="6519663" y="3861919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l-GR" altLang="ja-JP" sz="1400" dirty="0">
                <a:solidFill>
                  <a:srgbClr val="FF0000"/>
                </a:solidFill>
              </a:rPr>
              <a:t>π</a:t>
            </a:r>
            <a:r>
              <a:rPr kumimoji="1" lang="en-US" altLang="ja-JP" sz="1400" baseline="30000" dirty="0">
                <a:solidFill>
                  <a:srgbClr val="FF0000"/>
                </a:solidFill>
              </a:rPr>
              <a:t>+</a:t>
            </a:r>
            <a:r>
              <a:rPr kumimoji="1" lang="ja-JP" altLang="en-US" sz="1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8047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211FF0-F9B6-9E57-7FBE-40D67B54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Muons decay weakly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71EBE71-6C8E-D480-F49C-3481C5D8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November 16, 2023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ED33F6-0038-DF28-B8A3-A5DB399D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44CE40C-104A-B379-BCC8-32E21F7D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84A839E-7591-BBE2-C6F6-B33A20EC02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49516" y="1443978"/>
            <a:ext cx="5084300" cy="4859039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Muons decay only via </a:t>
            </a:r>
            <a:r>
              <a:rPr kumimoji="1" lang="en-US" altLang="ja-JP" dirty="0">
                <a:solidFill>
                  <a:schemeClr val="accent1"/>
                </a:solidFill>
              </a:rPr>
              <a:t>weak interaction</a:t>
            </a:r>
          </a:p>
          <a:p>
            <a:pPr>
              <a:spcBef>
                <a:spcPts val="2400"/>
              </a:spcBef>
            </a:pPr>
            <a:r>
              <a:rPr kumimoji="1" lang="en-US" altLang="ja-JP" dirty="0"/>
              <a:t>Lifetime: </a:t>
            </a:r>
            <a:r>
              <a:rPr kumimoji="1" lang="en-US" altLang="ja-JP" dirty="0">
                <a:solidFill>
                  <a:schemeClr val="accent1"/>
                </a:solidFill>
              </a:rPr>
              <a:t>2.2 </a:t>
            </a:r>
            <a:r>
              <a:rPr lang="en-US" altLang="ja-JP" dirty="0" err="1">
                <a:solidFill>
                  <a:schemeClr val="accent1"/>
                </a:solidFill>
              </a:rPr>
              <a:t>μs</a:t>
            </a:r>
            <a:endParaRPr lang="en-US" altLang="ja-JP" dirty="0">
              <a:solidFill>
                <a:schemeClr val="accent1"/>
              </a:solidFill>
            </a:endParaRPr>
          </a:p>
          <a:p>
            <a:pPr lvl="1"/>
            <a:r>
              <a:rPr kumimoji="1" lang="en-US" altLang="ja-JP" dirty="0"/>
              <a:t>Long enough to manipulate and make a beam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Always lepton family/flavor number is conserved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The first unstable elementary particle</a:t>
            </a:r>
          </a:p>
          <a:p>
            <a:pPr lvl="1"/>
            <a:r>
              <a:rPr lang="en-US" altLang="ja-JP" dirty="0"/>
              <a:t>The birth of </a:t>
            </a:r>
            <a:r>
              <a:rPr lang="en-US" altLang="ja-JP" dirty="0">
                <a:solidFill>
                  <a:schemeClr val="accent1"/>
                </a:solidFill>
              </a:rPr>
              <a:t>flavor physics</a:t>
            </a:r>
          </a:p>
          <a:p>
            <a:pPr lvl="1"/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10" name="円/楕円 6">
            <a:extLst>
              <a:ext uri="{FF2B5EF4-FFF2-40B4-BE49-F238E27FC236}">
                <a16:creationId xmlns:a16="http://schemas.microsoft.com/office/drawing/2014/main" id="{945AF3A4-5FE6-37A4-1FC3-BBBE4EC00FE9}"/>
              </a:ext>
            </a:extLst>
          </p:cNvPr>
          <p:cNvSpPr/>
          <p:nvPr/>
        </p:nvSpPr>
        <p:spPr>
          <a:xfrm>
            <a:off x="2203386" y="4888384"/>
            <a:ext cx="186501" cy="186501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>
            <a:outerShdw blurRad="152400" dist="1651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atte">
            <a:bevelT w="952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円/楕円 6">
            <a:extLst>
              <a:ext uri="{FF2B5EF4-FFF2-40B4-BE49-F238E27FC236}">
                <a16:creationId xmlns:a16="http://schemas.microsoft.com/office/drawing/2014/main" id="{E3A8658C-8CC1-554B-E709-B233755017B8}"/>
              </a:ext>
            </a:extLst>
          </p:cNvPr>
          <p:cNvSpPr/>
          <p:nvPr/>
        </p:nvSpPr>
        <p:spPr>
          <a:xfrm>
            <a:off x="3449567" y="1519853"/>
            <a:ext cx="55091" cy="55091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>
            <a:outerShdw blurRad="152400" dist="1651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atte">
            <a:bevelT w="952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円/楕円 6">
            <a:extLst>
              <a:ext uri="{FF2B5EF4-FFF2-40B4-BE49-F238E27FC236}">
                <a16:creationId xmlns:a16="http://schemas.microsoft.com/office/drawing/2014/main" id="{0E67F6E5-464B-5D18-5713-D34BDF05C978}"/>
              </a:ext>
            </a:extLst>
          </p:cNvPr>
          <p:cNvSpPr/>
          <p:nvPr/>
        </p:nvSpPr>
        <p:spPr>
          <a:xfrm>
            <a:off x="1053194" y="1519853"/>
            <a:ext cx="55091" cy="55091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>
            <a:outerShdw blurRad="152400" dist="1651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atte">
            <a:bevelT w="952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9680AE5B-6BA0-C716-7616-4DF3D96FB488}"/>
              </a:ext>
            </a:extLst>
          </p:cNvPr>
          <p:cNvSpPr/>
          <p:nvPr/>
        </p:nvSpPr>
        <p:spPr>
          <a:xfrm rot="8504931">
            <a:off x="1165605" y="1589729"/>
            <a:ext cx="376916" cy="49880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0D188ACD-FBE6-C45B-AD6A-B6BF915A3795}"/>
                  </a:ext>
                </a:extLst>
              </p:cNvPr>
              <p:cNvSpPr txBox="1"/>
              <p:nvPr/>
            </p:nvSpPr>
            <p:spPr>
              <a:xfrm>
                <a:off x="3474967" y="1298061"/>
                <a:ext cx="249427" cy="266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kumimoji="1" lang="en-US" altLang="ja-JP" sz="1600" b="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0D188ACD-FBE6-C45B-AD6A-B6BF915A3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967" y="1298061"/>
                <a:ext cx="249427" cy="266035"/>
              </a:xfrm>
              <a:prstGeom prst="rect">
                <a:avLst/>
              </a:prstGeom>
              <a:blipFill>
                <a:blip r:embed="rId3"/>
                <a:stretch>
                  <a:fillRect l="-9756" r="-7317" b="-204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F9103B8-5D5E-1409-5BF3-C05237BAAFD9}"/>
                  </a:ext>
                </a:extLst>
              </p:cNvPr>
              <p:cNvSpPr txBox="1"/>
              <p:nvPr/>
            </p:nvSpPr>
            <p:spPr>
              <a:xfrm>
                <a:off x="833529" y="1307968"/>
                <a:ext cx="24352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en-US" altLang="ja-JP" sz="1600" b="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F9103B8-5D5E-1409-5BF3-C05237BAA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29" y="1307968"/>
                <a:ext cx="243528" cy="246221"/>
              </a:xfrm>
              <a:prstGeom prst="rect">
                <a:avLst/>
              </a:prstGeom>
              <a:blipFill>
                <a:blip r:embed="rId4"/>
                <a:stretch>
                  <a:fillRect l="-12500" r="-60000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円/楕円 6">
            <a:extLst>
              <a:ext uri="{FF2B5EF4-FFF2-40B4-BE49-F238E27FC236}">
                <a16:creationId xmlns:a16="http://schemas.microsoft.com/office/drawing/2014/main" id="{F661192A-A625-D917-8587-83D74B2AB335}"/>
              </a:ext>
            </a:extLst>
          </p:cNvPr>
          <p:cNvSpPr/>
          <p:nvPr/>
        </p:nvSpPr>
        <p:spPr>
          <a:xfrm>
            <a:off x="1349829" y="2030993"/>
            <a:ext cx="1863634" cy="1863634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>
            <a:outerShdw blurRad="152400" dist="1651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atte">
            <a:bevelT w="755650" h="457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0A846977-ECA7-350C-41C2-BB31B2DD6D2D}"/>
              </a:ext>
            </a:extLst>
          </p:cNvPr>
          <p:cNvSpPr/>
          <p:nvPr/>
        </p:nvSpPr>
        <p:spPr>
          <a:xfrm>
            <a:off x="1984049" y="4094680"/>
            <a:ext cx="625174" cy="60860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756F0C42-011B-468E-BF95-3E0007C3C6CB}"/>
              </a:ext>
            </a:extLst>
          </p:cNvPr>
          <p:cNvSpPr/>
          <p:nvPr/>
        </p:nvSpPr>
        <p:spPr>
          <a:xfrm rot="13095069" flipH="1">
            <a:off x="3070605" y="1589729"/>
            <a:ext cx="376916" cy="49880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BDB955E-51A2-4BA5-A384-BE58E9AD5278}"/>
                  </a:ext>
                </a:extLst>
              </p:cNvPr>
              <p:cNvSpPr txBox="1"/>
              <p:nvPr/>
            </p:nvSpPr>
            <p:spPr>
              <a:xfrm>
                <a:off x="1392381" y="5195454"/>
                <a:ext cx="1824538" cy="632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000" dirty="0">
                    <a:latin typeface="+mj-lt"/>
                  </a:rPr>
                  <a:t>“Michel decay”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BDB955E-51A2-4BA5-A384-BE58E9AD5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381" y="5195454"/>
                <a:ext cx="1824538" cy="632866"/>
              </a:xfrm>
              <a:prstGeom prst="rect">
                <a:avLst/>
              </a:prstGeom>
              <a:blipFill>
                <a:blip r:embed="rId5"/>
                <a:stretch>
                  <a:fillRect l="-3333" t="-4808" r="-3333" b="-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F975CD8-E8E5-498C-AEEB-94FECED0AFD2}"/>
              </a:ext>
            </a:extLst>
          </p:cNvPr>
          <p:cNvGrpSpPr/>
          <p:nvPr/>
        </p:nvGrpSpPr>
        <p:grpSpPr>
          <a:xfrm>
            <a:off x="2057400" y="4184844"/>
            <a:ext cx="3309304" cy="2240412"/>
            <a:chOff x="2057400" y="4184844"/>
            <a:chExt cx="3309304" cy="224041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A235236-DEB8-4DF0-837A-9045ECC4C986}"/>
                </a:ext>
              </a:extLst>
            </p:cNvPr>
            <p:cNvSpPr txBox="1"/>
            <p:nvPr/>
          </p:nvSpPr>
          <p:spPr>
            <a:xfrm>
              <a:off x="2057400" y="5902036"/>
              <a:ext cx="33093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400" dirty="0"/>
                <a:t>Sometimes, a photon can be emitted.</a:t>
              </a:r>
              <a:br>
                <a:rPr kumimoji="1" lang="en-US" altLang="ja-JP" sz="1400" dirty="0"/>
              </a:br>
              <a:r>
                <a:rPr kumimoji="1" lang="en-US" altLang="ja-JP" sz="1400" dirty="0"/>
                <a:t>(Radiative muon decay, RMD)</a:t>
              </a:r>
              <a:endParaRPr kumimoji="1" lang="ja-JP" altLang="en-US" sz="1400" dirty="0"/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6B324839-DD5E-4698-9892-0D6FCF7CA0C0}"/>
                </a:ext>
              </a:extLst>
            </p:cNvPr>
            <p:cNvGrpSpPr/>
            <p:nvPr/>
          </p:nvGrpSpPr>
          <p:grpSpPr>
            <a:xfrm rot="8762951">
              <a:off x="3266988" y="4184844"/>
              <a:ext cx="96026" cy="614570"/>
              <a:chOff x="2511860" y="1611032"/>
              <a:chExt cx="183599" cy="1175040"/>
            </a:xfrm>
          </p:grpSpPr>
          <p:sp>
            <p:nvSpPr>
              <p:cNvPr id="20" name="pstoedit 11">
                <a:extLst>
                  <a:ext uri="{FF2B5EF4-FFF2-40B4-BE49-F238E27FC236}">
                    <a16:creationId xmlns:a16="http://schemas.microsoft.com/office/drawing/2014/main" id="{7BD26FF6-7452-4E1D-876A-F9893C6E205D}"/>
                  </a:ext>
                </a:extLst>
              </p:cNvPr>
              <p:cNvSpPr/>
              <p:nvPr/>
            </p:nvSpPr>
            <p:spPr>
              <a:xfrm>
                <a:off x="2511860" y="2668592"/>
                <a:ext cx="91800" cy="117480"/>
              </a:xfrm>
              <a:custGeom>
                <a:avLst/>
                <a:gdLst/>
                <a:ahLst/>
                <a:cxnLst>
                  <a:cxn ang="0">
                    <a:pos x="95249" y="60948"/>
                  </a:cxn>
                  <a:cxn ang="5400000">
                    <a:pos x="95249" y="121895"/>
                  </a:cxn>
                  <a:cxn ang="-5400000">
                    <a:pos x="95249" y="0"/>
                  </a:cxn>
                </a:cxnLst>
                <a:rect l="l" t="t" r="r" b="b"/>
                <a:pathLst>
                  <a:path w="95250" h="121895">
                    <a:moveTo>
                      <a:pt x="95249" y="121895"/>
                    </a:moveTo>
                    <a:cubicBezTo>
                      <a:pt x="-31751" y="70155"/>
                      <a:pt x="-31751" y="51753"/>
                      <a:pt x="95249" y="0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21" name="pstoedit 12">
                <a:extLst>
                  <a:ext uri="{FF2B5EF4-FFF2-40B4-BE49-F238E27FC236}">
                    <a16:creationId xmlns:a16="http://schemas.microsoft.com/office/drawing/2014/main" id="{E17682E8-DA3F-4ABA-A67E-11A40B7294AE}"/>
                  </a:ext>
                </a:extLst>
              </p:cNvPr>
              <p:cNvSpPr/>
              <p:nvPr/>
            </p:nvSpPr>
            <p:spPr>
              <a:xfrm>
                <a:off x="2603659" y="2551078"/>
                <a:ext cx="91800" cy="117515"/>
              </a:xfrm>
              <a:custGeom>
                <a:avLst/>
                <a:gdLst/>
                <a:ahLst/>
                <a:cxnLst>
                  <a:cxn ang="0">
                    <a:pos x="0" y="60965"/>
                  </a:cxn>
                  <a:cxn ang="5400000">
                    <a:pos x="0" y="121931"/>
                  </a:cxn>
                  <a:cxn ang="-5400000">
                    <a:pos x="0" y="-1"/>
                  </a:cxn>
                </a:cxnLst>
                <a:rect l="l" t="t" r="r" b="b"/>
                <a:pathLst>
                  <a:path w="95250" h="121931">
                    <a:moveTo>
                      <a:pt x="0" y="121931"/>
                    </a:moveTo>
                    <a:cubicBezTo>
                      <a:pt x="127000" y="70192"/>
                      <a:pt x="127000" y="51738"/>
                      <a:pt x="0" y="-1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22" name="pstoedit 13">
                <a:extLst>
                  <a:ext uri="{FF2B5EF4-FFF2-40B4-BE49-F238E27FC236}">
                    <a16:creationId xmlns:a16="http://schemas.microsoft.com/office/drawing/2014/main" id="{D0D8DBF4-CC85-4473-950F-91EF0642E9F8}"/>
                  </a:ext>
                </a:extLst>
              </p:cNvPr>
              <p:cNvSpPr/>
              <p:nvPr/>
            </p:nvSpPr>
            <p:spPr>
              <a:xfrm>
                <a:off x="2511860" y="2433548"/>
                <a:ext cx="91800" cy="117529"/>
              </a:xfrm>
              <a:custGeom>
                <a:avLst/>
                <a:gdLst/>
                <a:ahLst/>
                <a:cxnLst>
                  <a:cxn ang="0">
                    <a:pos x="95249" y="60973"/>
                  </a:cxn>
                  <a:cxn ang="5400000">
                    <a:pos x="95249" y="121946"/>
                  </a:cxn>
                  <a:cxn ang="-5400000">
                    <a:pos x="95249" y="0"/>
                  </a:cxn>
                </a:cxnLst>
                <a:rect l="l" t="t" r="r" b="b"/>
                <a:pathLst>
                  <a:path w="95250" h="121946">
                    <a:moveTo>
                      <a:pt x="95249" y="121946"/>
                    </a:moveTo>
                    <a:cubicBezTo>
                      <a:pt x="-31751" y="70206"/>
                      <a:pt x="-31751" y="51740"/>
                      <a:pt x="95249" y="0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23" name="pstoedit 14">
                <a:extLst>
                  <a:ext uri="{FF2B5EF4-FFF2-40B4-BE49-F238E27FC236}">
                    <a16:creationId xmlns:a16="http://schemas.microsoft.com/office/drawing/2014/main" id="{AC1B7273-9B40-42F8-B342-67227CD27FF8}"/>
                  </a:ext>
                </a:extLst>
              </p:cNvPr>
              <p:cNvSpPr/>
              <p:nvPr/>
            </p:nvSpPr>
            <p:spPr>
              <a:xfrm>
                <a:off x="2603659" y="2316080"/>
                <a:ext cx="91800" cy="117467"/>
              </a:xfrm>
              <a:custGeom>
                <a:avLst/>
                <a:gdLst/>
                <a:ahLst/>
                <a:cxnLst>
                  <a:cxn ang="0">
                    <a:pos x="0" y="60941"/>
                  </a:cxn>
                  <a:cxn ang="5400000">
                    <a:pos x="0" y="121882"/>
                  </a:cxn>
                  <a:cxn ang="-5400000">
                    <a:pos x="0" y="0"/>
                  </a:cxn>
                </a:cxnLst>
                <a:rect l="l" t="t" r="r" b="b"/>
                <a:pathLst>
                  <a:path w="95250" h="121882">
                    <a:moveTo>
                      <a:pt x="0" y="121882"/>
                    </a:moveTo>
                    <a:cubicBezTo>
                      <a:pt x="127000" y="70142"/>
                      <a:pt x="127000" y="51740"/>
                      <a:pt x="0" y="0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26" name="pstoedit 15">
                <a:extLst>
                  <a:ext uri="{FF2B5EF4-FFF2-40B4-BE49-F238E27FC236}">
                    <a16:creationId xmlns:a16="http://schemas.microsoft.com/office/drawing/2014/main" id="{D51458BA-8E51-49C2-A54A-B5503AB3B820}"/>
                  </a:ext>
                </a:extLst>
              </p:cNvPr>
              <p:cNvSpPr/>
              <p:nvPr/>
            </p:nvSpPr>
            <p:spPr>
              <a:xfrm>
                <a:off x="2511860" y="2198553"/>
                <a:ext cx="91800" cy="117527"/>
              </a:xfrm>
              <a:custGeom>
                <a:avLst/>
                <a:gdLst/>
                <a:ahLst/>
                <a:cxnLst>
                  <a:cxn ang="0">
                    <a:pos x="95249" y="60971"/>
                  </a:cxn>
                  <a:cxn ang="5400000">
                    <a:pos x="95249" y="121944"/>
                  </a:cxn>
                  <a:cxn ang="-5400000">
                    <a:pos x="95249" y="-1"/>
                  </a:cxn>
                </a:cxnLst>
                <a:rect l="l" t="t" r="r" b="b"/>
                <a:pathLst>
                  <a:path w="95250" h="121944">
                    <a:moveTo>
                      <a:pt x="95249" y="121944"/>
                    </a:moveTo>
                    <a:cubicBezTo>
                      <a:pt x="-31751" y="70192"/>
                      <a:pt x="-31751" y="51738"/>
                      <a:pt x="95249" y="-1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0" name="pstoedit 16">
                <a:extLst>
                  <a:ext uri="{FF2B5EF4-FFF2-40B4-BE49-F238E27FC236}">
                    <a16:creationId xmlns:a16="http://schemas.microsoft.com/office/drawing/2014/main" id="{2D173612-2CB9-42AB-AFC5-8338AC899E79}"/>
                  </a:ext>
                </a:extLst>
              </p:cNvPr>
              <p:cNvSpPr/>
              <p:nvPr/>
            </p:nvSpPr>
            <p:spPr>
              <a:xfrm>
                <a:off x="2603659" y="2081072"/>
                <a:ext cx="91800" cy="117480"/>
              </a:xfrm>
              <a:custGeom>
                <a:avLst/>
                <a:gdLst/>
                <a:ahLst/>
                <a:cxnLst>
                  <a:cxn ang="0">
                    <a:pos x="0" y="60948"/>
                  </a:cxn>
                  <a:cxn ang="5400000">
                    <a:pos x="0" y="121895"/>
                  </a:cxn>
                  <a:cxn ang="-5400000">
                    <a:pos x="0" y="0"/>
                  </a:cxn>
                </a:cxnLst>
                <a:rect l="l" t="t" r="r" b="b"/>
                <a:pathLst>
                  <a:path w="95250" h="121895">
                    <a:moveTo>
                      <a:pt x="0" y="121895"/>
                    </a:moveTo>
                    <a:cubicBezTo>
                      <a:pt x="127000" y="70155"/>
                      <a:pt x="127000" y="51753"/>
                      <a:pt x="0" y="0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1" name="pstoedit 17">
                <a:extLst>
                  <a:ext uri="{FF2B5EF4-FFF2-40B4-BE49-F238E27FC236}">
                    <a16:creationId xmlns:a16="http://schemas.microsoft.com/office/drawing/2014/main" id="{05228C4C-C00E-4F9F-B523-BB18D674EDE4}"/>
                  </a:ext>
                </a:extLst>
              </p:cNvPr>
              <p:cNvSpPr/>
              <p:nvPr/>
            </p:nvSpPr>
            <p:spPr>
              <a:xfrm>
                <a:off x="2511860" y="1963557"/>
                <a:ext cx="91800" cy="117516"/>
              </a:xfrm>
              <a:custGeom>
                <a:avLst/>
                <a:gdLst/>
                <a:ahLst/>
                <a:cxnLst>
                  <a:cxn ang="0">
                    <a:pos x="95249" y="60966"/>
                  </a:cxn>
                  <a:cxn ang="5400000">
                    <a:pos x="95249" y="121932"/>
                  </a:cxn>
                  <a:cxn ang="-5400000">
                    <a:pos x="95249" y="0"/>
                  </a:cxn>
                </a:cxnLst>
                <a:rect l="l" t="t" r="r" b="b"/>
                <a:pathLst>
                  <a:path w="95250" h="121932">
                    <a:moveTo>
                      <a:pt x="95249" y="121932"/>
                    </a:moveTo>
                    <a:cubicBezTo>
                      <a:pt x="-31751" y="70193"/>
                      <a:pt x="-31751" y="51739"/>
                      <a:pt x="95249" y="0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2" name="pstoedit 18">
                <a:extLst>
                  <a:ext uri="{FF2B5EF4-FFF2-40B4-BE49-F238E27FC236}">
                    <a16:creationId xmlns:a16="http://schemas.microsoft.com/office/drawing/2014/main" id="{390251E9-056B-4764-B3E7-F23D7B9B53BE}"/>
                  </a:ext>
                </a:extLst>
              </p:cNvPr>
              <p:cNvSpPr/>
              <p:nvPr/>
            </p:nvSpPr>
            <p:spPr>
              <a:xfrm>
                <a:off x="2603659" y="1846028"/>
                <a:ext cx="91800" cy="117529"/>
              </a:xfrm>
              <a:custGeom>
                <a:avLst/>
                <a:gdLst/>
                <a:ahLst/>
                <a:cxnLst>
                  <a:cxn ang="0">
                    <a:pos x="0" y="60973"/>
                  </a:cxn>
                  <a:cxn ang="5400000">
                    <a:pos x="0" y="121946"/>
                  </a:cxn>
                  <a:cxn ang="-5400000">
                    <a:pos x="0" y="0"/>
                  </a:cxn>
                </a:cxnLst>
                <a:rect l="l" t="t" r="r" b="b"/>
                <a:pathLst>
                  <a:path w="95250" h="121946">
                    <a:moveTo>
                      <a:pt x="0" y="121946"/>
                    </a:moveTo>
                    <a:cubicBezTo>
                      <a:pt x="127000" y="70206"/>
                      <a:pt x="127000" y="51740"/>
                      <a:pt x="0" y="0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3" name="pstoedit 19">
                <a:extLst>
                  <a:ext uri="{FF2B5EF4-FFF2-40B4-BE49-F238E27FC236}">
                    <a16:creationId xmlns:a16="http://schemas.microsoft.com/office/drawing/2014/main" id="{E64A8801-E82A-46F2-B631-51CD7F580935}"/>
                  </a:ext>
                </a:extLst>
              </p:cNvPr>
              <p:cNvSpPr/>
              <p:nvPr/>
            </p:nvSpPr>
            <p:spPr>
              <a:xfrm>
                <a:off x="2511860" y="1728560"/>
                <a:ext cx="91800" cy="117467"/>
              </a:xfrm>
              <a:custGeom>
                <a:avLst/>
                <a:gdLst/>
                <a:ahLst/>
                <a:cxnLst>
                  <a:cxn ang="0">
                    <a:pos x="95249" y="60941"/>
                  </a:cxn>
                  <a:cxn ang="5400000">
                    <a:pos x="95249" y="121882"/>
                  </a:cxn>
                  <a:cxn ang="-5400000">
                    <a:pos x="95249" y="0"/>
                  </a:cxn>
                </a:cxnLst>
                <a:rect l="l" t="t" r="r" b="b"/>
                <a:pathLst>
                  <a:path w="95250" h="121882">
                    <a:moveTo>
                      <a:pt x="95249" y="121882"/>
                    </a:moveTo>
                    <a:cubicBezTo>
                      <a:pt x="-31751" y="70142"/>
                      <a:pt x="-31751" y="51740"/>
                      <a:pt x="95249" y="0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4" name="pstoedit 20">
                <a:extLst>
                  <a:ext uri="{FF2B5EF4-FFF2-40B4-BE49-F238E27FC236}">
                    <a16:creationId xmlns:a16="http://schemas.microsoft.com/office/drawing/2014/main" id="{42B19E9B-0E3A-450C-8C76-3AFF440E097A}"/>
                  </a:ext>
                </a:extLst>
              </p:cNvPr>
              <p:cNvSpPr/>
              <p:nvPr/>
            </p:nvSpPr>
            <p:spPr>
              <a:xfrm>
                <a:off x="2603659" y="1611032"/>
                <a:ext cx="91800" cy="117528"/>
              </a:xfrm>
              <a:custGeom>
                <a:avLst/>
                <a:gdLst/>
                <a:ahLst/>
                <a:cxnLst>
                  <a:cxn ang="0">
                    <a:pos x="0" y="60972"/>
                  </a:cxn>
                  <a:cxn ang="5400000">
                    <a:pos x="0" y="121945"/>
                  </a:cxn>
                  <a:cxn ang="-5400000">
                    <a:pos x="0" y="0"/>
                  </a:cxn>
                </a:cxnLst>
                <a:rect l="l" t="t" r="r" b="b"/>
                <a:pathLst>
                  <a:path w="95250" h="121945">
                    <a:moveTo>
                      <a:pt x="0" y="121945"/>
                    </a:moveTo>
                    <a:cubicBezTo>
                      <a:pt x="127000" y="70193"/>
                      <a:pt x="127000" y="51739"/>
                      <a:pt x="0" y="0"/>
                    </a:cubicBezTo>
                  </a:path>
                </a:pathLst>
              </a:custGeom>
              <a:ln w="19050" cap="flat">
                <a:solidFill>
                  <a:schemeClr val="accent5">
                    <a:lumMod val="60000"/>
                    <a:lumOff val="40000"/>
                  </a:schemeClr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 dirty="0"/>
              </a:p>
            </p:txBody>
          </p:sp>
        </p:grp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90320C-2638-46B8-9BE7-A5556BC1B30F}"/>
              </a:ext>
            </a:extLst>
          </p:cNvPr>
          <p:cNvSpPr txBox="1"/>
          <p:nvPr/>
        </p:nvSpPr>
        <p:spPr>
          <a:xfrm>
            <a:off x="6251864" y="5929745"/>
            <a:ext cx="3249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This is the only kinematically allowed</a:t>
            </a:r>
            <a:br>
              <a:rPr kumimoji="1" lang="en-US" altLang="ja-JP" sz="1400" dirty="0"/>
            </a:br>
            <a:r>
              <a:rPr kumimoji="1" lang="en-US" altLang="ja-JP" sz="1400" dirty="0"/>
              <a:t>decay mode.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514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1E5803-180A-5783-3BD5-4FFD97843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Calorimeter</a:t>
            </a:r>
            <a:r>
              <a:rPr lang="ja-JP" altLang="en-US" dirty="0"/>
              <a:t> </a:t>
            </a:r>
            <a:r>
              <a:rPr lang="en-US" altLang="ja-JP" dirty="0"/>
              <a:t>options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9FEE89-5F9C-69BD-259A-D5F0EFB97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37B8C2B-D0F3-5702-D7D9-4A2B14A9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0C518B-00E4-5931-4D73-319A76D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1B87F27-5816-8B4A-4960-22B140EBE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25" y="1954921"/>
            <a:ext cx="4786698" cy="29493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5285BBE-5CE6-CF1D-7F1B-FF05E460E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39" y="2033748"/>
            <a:ext cx="3246331" cy="30471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4DF1BD5-2E4A-6B74-B4BD-A57D1E896714}"/>
              </a:ext>
            </a:extLst>
          </p:cNvPr>
          <p:cNvSpPr txBox="1"/>
          <p:nvPr/>
        </p:nvSpPr>
        <p:spPr>
          <a:xfrm>
            <a:off x="1860331" y="4879423"/>
            <a:ext cx="61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4 ton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40FEDE-C008-1229-4567-725C9F8A050B}"/>
              </a:ext>
            </a:extLst>
          </p:cNvPr>
          <p:cNvSpPr txBox="1"/>
          <p:nvPr/>
        </p:nvSpPr>
        <p:spPr>
          <a:xfrm>
            <a:off x="3797252" y="5073749"/>
            <a:ext cx="2272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800" dirty="0"/>
              <a:t>3π</a:t>
            </a:r>
            <a:r>
              <a:rPr kumimoji="1" lang="ja-JP" altLang="en-US" sz="1800" dirty="0"/>
              <a:t> </a:t>
            </a:r>
            <a:r>
              <a:rPr kumimoji="1" lang="en-US" altLang="ja-JP" sz="1800" dirty="0"/>
              <a:t>coverage</a:t>
            </a:r>
            <a:r>
              <a:rPr kumimoji="1" lang="ja-JP" altLang="en-US" sz="1800" dirty="0"/>
              <a:t>，</a:t>
            </a:r>
            <a:r>
              <a:rPr kumimoji="1" lang="en-US" altLang="ja-JP" sz="1800" dirty="0"/>
              <a:t>~20 X</a:t>
            </a:r>
            <a:r>
              <a:rPr kumimoji="1" lang="en-US" altLang="ja-JP" sz="1800" baseline="-25000" dirty="0"/>
              <a:t>0</a:t>
            </a:r>
            <a:endParaRPr kumimoji="1" lang="en-US" altLang="ja-JP" sz="1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F72407E-3211-1E9B-7381-167E0B910494}"/>
              </a:ext>
            </a:extLst>
          </p:cNvPr>
          <p:cNvSpPr txBox="1"/>
          <p:nvPr/>
        </p:nvSpPr>
        <p:spPr>
          <a:xfrm>
            <a:off x="2017986" y="1316418"/>
            <a:ext cx="1728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Liquid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xenon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1973E60-F9A1-089D-19F0-301B9BB46A2F}"/>
              </a:ext>
            </a:extLst>
          </p:cNvPr>
          <p:cNvSpPr txBox="1"/>
          <p:nvPr/>
        </p:nvSpPr>
        <p:spPr>
          <a:xfrm>
            <a:off x="6834352" y="1316418"/>
            <a:ext cx="1755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LYSO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crystals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4FB2A90-905A-317A-758E-26280546569D}"/>
              </a:ext>
            </a:extLst>
          </p:cNvPr>
          <p:cNvSpPr txBox="1"/>
          <p:nvPr/>
        </p:nvSpPr>
        <p:spPr>
          <a:xfrm>
            <a:off x="2882004" y="5612529"/>
            <a:ext cx="3897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Simulation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studies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under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way.</a:t>
            </a:r>
          </a:p>
          <a:p>
            <a:pPr algn="l"/>
            <a:r>
              <a:rPr kumimoji="1" lang="en-US" altLang="ja-JP" sz="2000" dirty="0"/>
              <a:t>Decide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after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prototype tests.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46352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C008E862-C6D9-9206-4750-1AF3C251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Other</a:t>
            </a:r>
            <a:r>
              <a:rPr lang="ja-JP" altLang="en-US" dirty="0"/>
              <a:t> </a:t>
            </a:r>
            <a:r>
              <a:rPr lang="en-US" altLang="ja-JP"/>
              <a:t>experiments</a:t>
            </a:r>
            <a:endParaRPr lang="ja-JP" altLang="en-US" dirty="0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3AF4E421-C92F-0439-D73D-7F3F3C6E4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DF499C-5C75-4198-0ACF-BE98A4FC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36F5B5C-5344-9D65-C6E5-382D8ECFE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07F37A-5605-E33C-AFFD-DEBEF610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18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5D470E3-BD21-E53C-041B-6E1401ED5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176" y="14445"/>
            <a:ext cx="3279918" cy="34997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A89D202-7944-6AC5-FF82-47203A33D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483" y="123692"/>
            <a:ext cx="1088571" cy="9144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6BF4B90-F043-DC5E-D64F-15C5E57EF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Mu3e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CDD467A-D141-A349-C9E9-D04D1DA5A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BD2C151-127F-B3EB-59F0-78781EF8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656BF36-4E37-FFCC-F745-86747468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71AEDF8-3A93-9AB0-7D71-03BEA4B9FE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699"/>
            <a:ext cx="5961828" cy="4859039"/>
          </a:xfrm>
        </p:spPr>
        <p:txBody>
          <a:bodyPr/>
          <a:lstStyle/>
          <a:p>
            <a:r>
              <a:rPr lang="en-US" altLang="ja-JP" dirty="0"/>
              <a:t>First</a:t>
            </a:r>
            <a:r>
              <a:rPr lang="ja-JP" altLang="en-US" dirty="0"/>
              <a:t> </a:t>
            </a:r>
            <a:r>
              <a:rPr lang="en-US" altLang="ja-JP" dirty="0"/>
              <a:t>commissioning</a:t>
            </a:r>
            <a:r>
              <a:rPr lang="ja-JP" altLang="en-US" dirty="0"/>
              <a:t> </a:t>
            </a:r>
            <a:r>
              <a:rPr lang="en-US" altLang="ja-JP" dirty="0"/>
              <a:t>run</a:t>
            </a:r>
            <a:r>
              <a:rPr lang="ja-JP" altLang="en-US" dirty="0"/>
              <a:t> </a:t>
            </a:r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June 2025</a:t>
            </a:r>
          </a:p>
          <a:p>
            <a:pPr lvl="1"/>
            <a:r>
              <a:rPr lang="en-US" altLang="ja-JP" dirty="0"/>
              <a:t>Three-week</a:t>
            </a:r>
            <a:r>
              <a:rPr lang="ja-JP" altLang="en-US" dirty="0"/>
              <a:t> </a:t>
            </a:r>
            <a:r>
              <a:rPr lang="en-US" altLang="ja-JP" dirty="0"/>
              <a:t>beam</a:t>
            </a:r>
            <a:r>
              <a:rPr lang="ja-JP" altLang="en-US" dirty="0"/>
              <a:t> </a:t>
            </a:r>
            <a:r>
              <a:rPr lang="en-US" altLang="ja-JP" dirty="0"/>
              <a:t>time</a:t>
            </a:r>
            <a:r>
              <a:rPr lang="ja-JP" altLang="en-US" dirty="0"/>
              <a:t> </a:t>
            </a:r>
            <a:r>
              <a:rPr lang="en-US" altLang="ja-JP" dirty="0"/>
              <a:t>@ πE5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with</a:t>
            </a:r>
            <a:r>
              <a:rPr kumimoji="1" lang="ja-JP" altLang="en-US" dirty="0"/>
              <a:t> </a:t>
            </a:r>
            <a:r>
              <a:rPr lang="en-US" altLang="ja-JP" dirty="0"/>
              <a:t>a full vertex detector and partial </a:t>
            </a:r>
            <a:r>
              <a:rPr lang="en-US" altLang="ja-JP" dirty="0" err="1"/>
              <a:t>SciFi</a:t>
            </a:r>
            <a:r>
              <a:rPr lang="en-US" altLang="ja-JP" dirty="0"/>
              <a:t> and scintillator tile detectors.</a:t>
            </a:r>
            <a:endParaRPr kumimoji="1" lang="en-US" altLang="ja-JP" dirty="0"/>
          </a:p>
          <a:p>
            <a:pPr lvl="1"/>
            <a:r>
              <a:rPr lang="en-US" altLang="ja-JP" dirty="0"/>
              <a:t>DAQ</a:t>
            </a:r>
            <a:r>
              <a:rPr lang="ja-JP" altLang="en-US" dirty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online</a:t>
            </a:r>
            <a:r>
              <a:rPr lang="ja-JP" altLang="en-US" dirty="0"/>
              <a:t> </a:t>
            </a:r>
            <a:r>
              <a:rPr lang="en-US" altLang="ja-JP" dirty="0"/>
              <a:t>GPU</a:t>
            </a:r>
            <a:r>
              <a:rPr lang="ja-JP" altLang="en-US" dirty="0"/>
              <a:t> </a:t>
            </a:r>
            <a:r>
              <a:rPr lang="en-US" altLang="ja-JP" dirty="0"/>
              <a:t>firmware.</a:t>
            </a:r>
          </a:p>
          <a:p>
            <a:pPr lvl="1"/>
            <a:r>
              <a:rPr lang="en-US" altLang="ja-JP" dirty="0"/>
              <a:t>Stress test &gt; 10</a:t>
            </a:r>
            <a:r>
              <a:rPr lang="en-US" altLang="ja-JP" baseline="30000" dirty="0"/>
              <a:t>7</a:t>
            </a:r>
            <a:r>
              <a:rPr lang="en-US" altLang="ja-JP" dirty="0"/>
              <a:t> μ</a:t>
            </a:r>
            <a:r>
              <a:rPr lang="en-US" altLang="ja-JP" baseline="30000" dirty="0"/>
              <a:t>+</a:t>
            </a:r>
            <a:r>
              <a:rPr lang="en-US" altLang="ja-JP" dirty="0"/>
              <a:t>/s.</a:t>
            </a:r>
          </a:p>
          <a:p>
            <a:pPr lvl="1">
              <a:buFont typeface="Wingdings" panose="05000000000000000000" pitchFamily="2" charset="2"/>
              <a:buChar char="n"/>
            </a:pPr>
            <a:r>
              <a:rPr lang="en-US" altLang="ja-JP" dirty="0"/>
              <a:t>Failure in 26 / 108 pixel sensors </a:t>
            </a:r>
          </a:p>
          <a:p>
            <a:endParaRPr kumimoji="1" lang="en-US" altLang="ja-JP" dirty="0"/>
          </a:p>
          <a:p>
            <a:r>
              <a:rPr lang="en-US" altLang="ja-JP" dirty="0"/>
              <a:t>First</a:t>
            </a:r>
            <a:r>
              <a:rPr lang="ja-JP" altLang="en-US" dirty="0"/>
              <a:t> </a:t>
            </a:r>
            <a:r>
              <a:rPr lang="en-US" altLang="ja-JP" dirty="0"/>
              <a:t>physics</a:t>
            </a:r>
            <a:r>
              <a:rPr lang="ja-JP" altLang="en-US" dirty="0"/>
              <a:t> </a:t>
            </a:r>
            <a:r>
              <a:rPr lang="en-US" altLang="ja-JP" dirty="0"/>
              <a:t>run</a:t>
            </a:r>
            <a:r>
              <a:rPr lang="ja-JP" altLang="en-US" dirty="0"/>
              <a:t> </a:t>
            </a:r>
            <a:r>
              <a:rPr lang="en-US" altLang="ja-JP" dirty="0"/>
              <a:t>before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long</a:t>
            </a:r>
            <a:r>
              <a:rPr lang="ja-JP" altLang="en-US" dirty="0"/>
              <a:t> </a:t>
            </a:r>
            <a:r>
              <a:rPr lang="en-US" altLang="ja-JP" dirty="0"/>
              <a:t>shutdown</a:t>
            </a:r>
          </a:p>
          <a:p>
            <a:pPr lvl="1"/>
            <a:r>
              <a:rPr lang="en-US" altLang="ja-JP" dirty="0"/>
              <a:t>with full central station (Phase-0)</a:t>
            </a:r>
          </a:p>
          <a:p>
            <a:pPr lvl="1"/>
            <a:r>
              <a:rPr lang="en-US" altLang="ja-JP" dirty="0"/>
              <a:t>After</a:t>
            </a:r>
            <a:r>
              <a:rPr lang="ja-JP" altLang="en-US" dirty="0"/>
              <a:t> </a:t>
            </a:r>
            <a:r>
              <a:rPr lang="en-US" altLang="ja-JP" dirty="0"/>
              <a:t>shutdown,</a:t>
            </a:r>
            <a:r>
              <a:rPr lang="ja-JP" altLang="en-US" dirty="0"/>
              <a:t> </a:t>
            </a:r>
            <a:r>
              <a:rPr lang="en-US" altLang="ja-JP" dirty="0"/>
              <a:t>resume</a:t>
            </a:r>
            <a:r>
              <a:rPr lang="ja-JP" altLang="en-US" dirty="0"/>
              <a:t> </a:t>
            </a:r>
            <a:r>
              <a:rPr lang="en-US" altLang="ja-JP" dirty="0"/>
              <a:t>@ HIMB (Phase-I)</a:t>
            </a:r>
            <a:r>
              <a:rPr lang="ja-JP" altLang="en-US" dirty="0"/>
              <a:t> → </a:t>
            </a:r>
            <a:r>
              <a:rPr lang="en-US" altLang="ja-JP" dirty="0"/>
              <a:t>O(10</a:t>
            </a:r>
            <a:r>
              <a:rPr lang="en-US" altLang="ja-JP" baseline="30000" dirty="0"/>
              <a:t>-15</a:t>
            </a:r>
            <a:r>
              <a:rPr lang="en-US" altLang="ja-JP" dirty="0"/>
              <a:t>)</a:t>
            </a:r>
          </a:p>
          <a:p>
            <a:pPr lvl="1"/>
            <a:r>
              <a:rPr kumimoji="1" lang="en-US" altLang="ja-JP" dirty="0"/>
              <a:t>Then, upgrade to Phase-II</a:t>
            </a:r>
            <a:r>
              <a:rPr lang="ja-JP" altLang="en-US" dirty="0"/>
              <a:t> → </a:t>
            </a:r>
            <a:r>
              <a:rPr lang="en-US" altLang="ja-JP" dirty="0"/>
              <a:t>O(10</a:t>
            </a:r>
            <a:r>
              <a:rPr lang="en-US" altLang="ja-JP" baseline="30000" dirty="0"/>
              <a:t>-16</a:t>
            </a:r>
            <a:r>
              <a:rPr lang="en-US" altLang="ja-JP" dirty="0"/>
              <a:t>)</a:t>
            </a:r>
            <a:endParaRPr kumimoji="1" lang="en-US" altLang="ja-JP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13EF1B1-2D52-7843-83AC-BEB8E53BA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207" y="5005552"/>
            <a:ext cx="2403887" cy="178688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347C900-37AD-0EFD-4E8F-68623EE1C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263" y="3579772"/>
            <a:ext cx="3139831" cy="127249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4ACE91C-86F1-57A0-E47E-23ED7DBDD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638" y="4917828"/>
            <a:ext cx="1317569" cy="18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963E4104-62F7-F2B7-801E-2B9307C3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31158"/>
            <a:ext cx="3557587" cy="823654"/>
          </a:xfrm>
        </p:spPr>
        <p:txBody>
          <a:bodyPr/>
          <a:lstStyle/>
          <a:p>
            <a:r>
              <a:rPr lang="en-US" altLang="ja-JP" dirty="0" err="1"/>
              <a:t>DeeMe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F92467-24CC-7DA5-63AF-4B2E3F91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C1AADE-2669-7465-5F36-CC3D6E9B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F06307-340E-5E04-FE18-F668D25D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FD0511F-1B58-1E0F-2B57-378E6AE114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701"/>
            <a:ext cx="5623638" cy="2459822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Another μ-e</a:t>
            </a:r>
            <a:r>
              <a:rPr lang="ja-JP" altLang="en-US" dirty="0"/>
              <a:t> </a:t>
            </a:r>
            <a:r>
              <a:rPr lang="en-US" altLang="ja-JP" dirty="0"/>
              <a:t>conv.</a:t>
            </a:r>
            <a:r>
              <a:rPr lang="ja-JP" altLang="en-US" dirty="0"/>
              <a:t> </a:t>
            </a:r>
            <a:r>
              <a:rPr lang="en-US" altLang="ja-JP" dirty="0"/>
              <a:t>exp.</a:t>
            </a:r>
            <a:r>
              <a:rPr lang="ja-JP" altLang="en-US" dirty="0"/>
              <a:t> </a:t>
            </a:r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J-PARC</a:t>
            </a:r>
            <a:r>
              <a:rPr lang="ja-JP" altLang="en-US" dirty="0"/>
              <a:t> </a:t>
            </a:r>
            <a:r>
              <a:rPr lang="en-US" altLang="ja-JP" dirty="0"/>
              <a:t>(MLF)</a:t>
            </a:r>
          </a:p>
          <a:p>
            <a:r>
              <a:rPr lang="en-US" altLang="ja-JP" dirty="0"/>
              <a:t>Gave</a:t>
            </a:r>
            <a:r>
              <a:rPr lang="ja-JP" altLang="en-US" dirty="0"/>
              <a:t> </a:t>
            </a:r>
            <a:r>
              <a:rPr lang="en-US" altLang="ja-JP" dirty="0"/>
              <a:t>up</a:t>
            </a:r>
            <a:r>
              <a:rPr lang="ja-JP" altLang="en-US" dirty="0"/>
              <a:t> </a:t>
            </a:r>
            <a:r>
              <a:rPr lang="en-US" altLang="ja-JP" dirty="0"/>
              <a:t>physics</a:t>
            </a:r>
            <a:r>
              <a:rPr lang="ja-JP" altLang="en-US" dirty="0"/>
              <a:t> </a:t>
            </a:r>
            <a:r>
              <a:rPr lang="en-US" altLang="ja-JP" dirty="0"/>
              <a:t>measurement</a:t>
            </a:r>
          </a:p>
          <a:p>
            <a:pPr lvl="1"/>
            <a:endParaRPr lang="en-US" altLang="ja-JP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dirty="0"/>
              <a:t>Huge</a:t>
            </a:r>
            <a:r>
              <a:rPr lang="ja-JP" altLang="en-US" dirty="0"/>
              <a:t> </a:t>
            </a:r>
            <a:r>
              <a:rPr lang="en-US" altLang="ja-JP" dirty="0"/>
              <a:t>backgrounds (N</a:t>
            </a:r>
            <a:r>
              <a:rPr lang="en-US" altLang="ja-JP" baseline="-25000" dirty="0"/>
              <a:t>BG</a:t>
            </a:r>
            <a:r>
              <a:rPr lang="en-US" altLang="ja-JP" dirty="0"/>
              <a:t>~10</a:t>
            </a:r>
            <a:r>
              <a:rPr lang="en-US" altLang="ja-JP" baseline="30000" dirty="0"/>
              <a:t>7</a:t>
            </a:r>
            <a:r>
              <a:rPr lang="en-US" altLang="ja-JP" dirty="0"/>
              <a:t>)</a:t>
            </a:r>
          </a:p>
          <a:p>
            <a:pPr marL="742950" lvl="1" indent="-457200"/>
            <a:r>
              <a:rPr lang="en-US" altLang="ja-JP" dirty="0"/>
              <a:t>Many</a:t>
            </a:r>
            <a:r>
              <a:rPr lang="ja-JP" altLang="en-US" dirty="0"/>
              <a:t> </a:t>
            </a:r>
            <a:r>
              <a:rPr lang="en-US" altLang="ja-JP" dirty="0"/>
              <a:t>delayed hits by prompt mu/pi</a:t>
            </a:r>
          </a:p>
          <a:p>
            <a:pPr marL="742950" lvl="1" indent="-457200"/>
            <a:r>
              <a:rPr lang="en-US" altLang="ja-JP" dirty="0"/>
              <a:t>Need to reduce them at least by factor 100.</a:t>
            </a:r>
            <a:endParaRPr lang="ja-JP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dirty="0"/>
              <a:t>Radiation</a:t>
            </a:r>
            <a:r>
              <a:rPr lang="ja-JP" altLang="en-US" dirty="0"/>
              <a:t> </a:t>
            </a:r>
            <a:r>
              <a:rPr lang="en-US" altLang="ja-JP" dirty="0"/>
              <a:t>control</a:t>
            </a:r>
            <a:r>
              <a:rPr lang="ja-JP" altLang="en-US" dirty="0"/>
              <a:t> </a:t>
            </a:r>
            <a:r>
              <a:rPr lang="en-US" altLang="ja-JP" dirty="0"/>
              <a:t>issue</a:t>
            </a:r>
            <a:r>
              <a:rPr lang="ja-JP" altLang="en-US" dirty="0"/>
              <a:t> </a:t>
            </a:r>
            <a:r>
              <a:rPr lang="en-US" altLang="ja-JP" dirty="0"/>
              <a:t>at</a:t>
            </a:r>
            <a:r>
              <a:rPr lang="ja-JP" altLang="en-US" dirty="0"/>
              <a:t> </a:t>
            </a:r>
            <a:r>
              <a:rPr lang="en-US" altLang="ja-JP" dirty="0"/>
              <a:t>H1</a:t>
            </a:r>
          </a:p>
          <a:p>
            <a:pPr marL="742950" lvl="1" indent="-457200"/>
            <a:r>
              <a:rPr lang="en-US" altLang="ja-JP" dirty="0"/>
              <a:t>Facility</a:t>
            </a:r>
            <a:r>
              <a:rPr lang="ja-JP" altLang="en-US" dirty="0"/>
              <a:t> </a:t>
            </a:r>
            <a:r>
              <a:rPr lang="en-US" altLang="ja-JP" dirty="0"/>
              <a:t>modification</a:t>
            </a:r>
            <a:r>
              <a:rPr lang="ja-JP" altLang="en-US" dirty="0"/>
              <a:t> </a:t>
            </a:r>
            <a:r>
              <a:rPr lang="en-US" altLang="ja-JP" dirty="0"/>
              <a:t>is necessary 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2AA06A6-61DC-BD98-8A90-161748A0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357" y="3587278"/>
            <a:ext cx="2906256" cy="280542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F158E9-4EE9-FC0F-55F9-1C12F1E8D611}"/>
              </a:ext>
            </a:extLst>
          </p:cNvPr>
          <p:cNvSpPr txBox="1"/>
          <p:nvPr/>
        </p:nvSpPr>
        <p:spPr>
          <a:xfrm flipH="1">
            <a:off x="7217912" y="3239930"/>
            <a:ext cx="252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>
                <a:highlight>
                  <a:srgbClr val="FFFFFF"/>
                </a:highlight>
              </a:rPr>
              <a:t>Test measurement</a:t>
            </a:r>
            <a:r>
              <a:rPr kumimoji="1" lang="ja-JP" altLang="en-US" sz="1400">
                <a:highlight>
                  <a:srgbClr val="FFFFFF"/>
                </a:highlight>
              </a:rPr>
              <a:t> </a:t>
            </a:r>
            <a:r>
              <a:rPr kumimoji="1" lang="en-US" altLang="ja-JP" sz="1400">
                <a:highlight>
                  <a:srgbClr val="FFFFFF"/>
                </a:highlight>
              </a:rPr>
              <a:t>in</a:t>
            </a:r>
            <a:r>
              <a:rPr kumimoji="1" lang="ja-JP" altLang="en-US" sz="1400">
                <a:highlight>
                  <a:srgbClr val="FFFFFF"/>
                </a:highlight>
              </a:rPr>
              <a:t> </a:t>
            </a:r>
            <a:r>
              <a:rPr kumimoji="1" lang="en-US" altLang="ja-JP" sz="1400">
                <a:highlight>
                  <a:srgbClr val="FFFFFF"/>
                </a:highlight>
              </a:rPr>
              <a:t>2022</a:t>
            </a:r>
            <a:endParaRPr kumimoji="1" lang="ja-JP" altLang="en-US" sz="1400" dirty="0">
              <a:highlight>
                <a:srgbClr val="FFFFFF"/>
              </a:highligh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9A62CE8-6744-32C4-5783-C86826FD27FB}"/>
              </a:ext>
            </a:extLst>
          </p:cNvPr>
          <p:cNvSpPr txBox="1"/>
          <p:nvPr/>
        </p:nvSpPr>
        <p:spPr>
          <a:xfrm>
            <a:off x="7339357" y="4340043"/>
            <a:ext cx="8806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>
                <a:highlight>
                  <a:srgbClr val="FFFFFF"/>
                </a:highlight>
              </a:rPr>
              <a:t>2 </a:t>
            </a:r>
            <a:r>
              <a:rPr kumimoji="1" lang="en-US" altLang="ja-JP" sz="1100" dirty="0" err="1">
                <a:highlight>
                  <a:srgbClr val="FFFFFF"/>
                </a:highlight>
              </a:rPr>
              <a:t>μs</a:t>
            </a:r>
            <a:r>
              <a:rPr kumimoji="1" lang="en-US" altLang="ja-JP" sz="1100" dirty="0">
                <a:highlight>
                  <a:srgbClr val="FFFFFF"/>
                </a:highlight>
              </a:rPr>
              <a:t> delay 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765CC73-80C4-05FE-D0C4-A4025F489B44}"/>
              </a:ext>
            </a:extLst>
          </p:cNvPr>
          <p:cNvGrpSpPr/>
          <p:nvPr/>
        </p:nvGrpSpPr>
        <p:grpSpPr>
          <a:xfrm>
            <a:off x="182072" y="4296877"/>
            <a:ext cx="7008054" cy="1968076"/>
            <a:chOff x="2317531" y="4314059"/>
            <a:chExt cx="7008054" cy="1968076"/>
          </a:xfrm>
        </p:grpSpPr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9710D3D6-E30F-5AA6-DFEC-4CAA8B8CBF7A}"/>
                </a:ext>
              </a:extLst>
            </p:cNvPr>
            <p:cNvCxnSpPr>
              <a:cxnSpLocks/>
            </p:cNvCxnSpPr>
            <p:nvPr/>
          </p:nvCxnSpPr>
          <p:spPr>
            <a:xfrm>
              <a:off x="2982309" y="4590392"/>
              <a:ext cx="5334001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4DC4B25E-BAA8-0C02-5F11-7C2E13A33C0D}"/>
                </a:ext>
              </a:extLst>
            </p:cNvPr>
            <p:cNvCxnSpPr>
              <a:cxnSpLocks/>
            </p:cNvCxnSpPr>
            <p:nvPr/>
          </p:nvCxnSpPr>
          <p:spPr>
            <a:xfrm>
              <a:off x="2793123" y="5355021"/>
              <a:ext cx="959070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920B49C7-FC64-2CDE-0D8B-9755252FB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6961"/>
            <a:stretch>
              <a:fillRect/>
            </a:stretch>
          </p:blipFill>
          <p:spPr>
            <a:xfrm>
              <a:off x="2317531" y="4314059"/>
              <a:ext cx="7008054" cy="1968076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2883439-0413-C413-D184-E92215AD2764}"/>
              </a:ext>
            </a:extLst>
          </p:cNvPr>
          <p:cNvSpPr txBox="1"/>
          <p:nvPr/>
        </p:nvSpPr>
        <p:spPr>
          <a:xfrm>
            <a:off x="557213" y="4032266"/>
            <a:ext cx="3295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u="sng" dirty="0"/>
              <a:t>J-PARC MLF MuPAC report (Feb. 2025)</a:t>
            </a:r>
            <a:endParaRPr kumimoji="1" lang="ja-JP" altLang="en-US" sz="1400" u="sng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35843BF-F6D2-4E69-CEF5-CE495CC3EC3B}"/>
              </a:ext>
            </a:extLst>
          </p:cNvPr>
          <p:cNvGrpSpPr/>
          <p:nvPr/>
        </p:nvGrpSpPr>
        <p:grpSpPr>
          <a:xfrm>
            <a:off x="6162520" y="742985"/>
            <a:ext cx="3381529" cy="1732317"/>
            <a:chOff x="5486400" y="742985"/>
            <a:chExt cx="4057650" cy="207868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771A2DD-2161-17B0-78F5-BB107FA80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862310"/>
              <a:ext cx="3962877" cy="1959361"/>
            </a:xfrm>
            <a:prstGeom prst="rect">
              <a:avLst/>
            </a:prstGeom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BA547B30-6CE3-584C-704F-E05478BE18BA}"/>
                </a:ext>
              </a:extLst>
            </p:cNvPr>
            <p:cNvSpPr/>
            <p:nvPr/>
          </p:nvSpPr>
          <p:spPr>
            <a:xfrm>
              <a:off x="8086725" y="742985"/>
              <a:ext cx="1457325" cy="228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4204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923512-AC81-8A54-B50D-BCE6BFB3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Mu2e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8CB7A5C-A640-9D22-A32D-16C4F758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A773D84-E0C2-2ACC-58BC-5A178262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25FE5E-D1BB-D764-FD91-7313682C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D469AF8-566A-FA7F-3B11-86716BB1A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699"/>
            <a:ext cx="5252380" cy="5220340"/>
          </a:xfrm>
        </p:spPr>
        <p:txBody>
          <a:bodyPr>
            <a:normAutofit/>
          </a:bodyPr>
          <a:lstStyle/>
          <a:p>
            <a:r>
              <a:rPr lang="en-US" altLang="ja-JP" dirty="0"/>
              <a:t>Status</a:t>
            </a:r>
          </a:p>
          <a:p>
            <a:pPr lvl="1"/>
            <a:r>
              <a:rPr lang="en-US" altLang="ja-JP" dirty="0"/>
              <a:t>Production and Transport solenoids delivered</a:t>
            </a:r>
          </a:p>
          <a:p>
            <a:pPr lvl="1"/>
            <a:r>
              <a:rPr lang="en-US" altLang="ja-JP" dirty="0"/>
              <a:t>Detectors constructed.</a:t>
            </a:r>
          </a:p>
          <a:p>
            <a:pPr lvl="1"/>
            <a:r>
              <a:rPr lang="en-US" altLang="ja-JP" dirty="0"/>
              <a:t>Start cosmic runs (commissioning) from the end of 2025.</a:t>
            </a:r>
          </a:p>
          <a:p>
            <a:pPr lvl="1"/>
            <a:r>
              <a:rPr lang="en-US" altLang="ja-JP" dirty="0"/>
              <a:t>Detector solenoid to be delivered in 2026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FNAL plans long shutdown in 2028–2029 (PIP-II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en-US" altLang="ja-JP" dirty="0"/>
              <a:t>Plan a few months </a:t>
            </a:r>
            <a:r>
              <a:rPr kumimoji="1" lang="en-US" altLang="ja-JP" dirty="0"/>
              <a:t>Run1 before the shutdown</a:t>
            </a:r>
          </a:p>
          <a:p>
            <a:pPr lvl="1"/>
            <a:r>
              <a:rPr kumimoji="1" lang="en-US" altLang="ja-JP" dirty="0"/>
              <a:t>Start with 3 kW beam.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57A844C-1631-2290-2AF7-3AB632B8B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846" y="331158"/>
            <a:ext cx="1216966" cy="665350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C19BCFB0-71C6-808E-FAF8-E9AF49AD1C5A}"/>
              </a:ext>
            </a:extLst>
          </p:cNvPr>
          <p:cNvSpPr/>
          <p:nvPr/>
        </p:nvSpPr>
        <p:spPr>
          <a:xfrm flipH="1">
            <a:off x="4833755" y="2632676"/>
            <a:ext cx="315311" cy="2364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AFD9869-EA9B-2DFD-B477-5F4FD3DAD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601" y="1124395"/>
            <a:ext cx="2326555" cy="525075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B8B04E0-B02E-1DE5-C096-905DF5E98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156" y="2869158"/>
            <a:ext cx="1782334" cy="216064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DB0AA37-0C4A-A89A-59CC-9B94D6644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156" y="1316795"/>
            <a:ext cx="1783571" cy="13396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7135BDB-46EF-2E87-98F7-EEA975174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819" y="5242469"/>
            <a:ext cx="1738908" cy="113268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392F069-E7DB-168E-3018-093E502C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2" y="5029800"/>
            <a:ext cx="4332614" cy="159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236C3E-E533-6356-CF1E-F5DA73E8332E}"/>
              </a:ext>
            </a:extLst>
          </p:cNvPr>
          <p:cNvSpPr txBox="1"/>
          <p:nvPr/>
        </p:nvSpPr>
        <p:spPr>
          <a:xfrm>
            <a:off x="5108506" y="2643195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800" dirty="0"/>
              <a:t>bottleneck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29219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001E19-30AD-9F5C-0B0F-AC26F822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6761D8-8A57-29B4-FF96-55E21773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69A03A3-BA28-2B58-E796-1E1ED63A7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FEB061A-8967-4016-4AFF-56CD1907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36EB4E6-7448-CE18-47B4-E6FDEC4B7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356752"/>
              </p:ext>
            </p:extLst>
          </p:nvPr>
        </p:nvGraphicFramePr>
        <p:xfrm>
          <a:off x="1285005" y="3749747"/>
          <a:ext cx="7659094" cy="27770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856828">
                  <a:extLst>
                    <a:ext uri="{9D8B030D-6E8A-4147-A177-3AD203B41FA5}">
                      <a16:colId xmlns:a16="http://schemas.microsoft.com/office/drawing/2014/main" val="366365894"/>
                    </a:ext>
                  </a:extLst>
                </a:gridCol>
                <a:gridCol w="2901133">
                  <a:extLst>
                    <a:ext uri="{9D8B030D-6E8A-4147-A177-3AD203B41FA5}">
                      <a16:colId xmlns:a16="http://schemas.microsoft.com/office/drawing/2014/main" val="4272284301"/>
                    </a:ext>
                  </a:extLst>
                </a:gridCol>
                <a:gridCol w="2901133">
                  <a:extLst>
                    <a:ext uri="{9D8B030D-6E8A-4147-A177-3AD203B41FA5}">
                      <a16:colId xmlns:a16="http://schemas.microsoft.com/office/drawing/2014/main" val="2962596079"/>
                    </a:ext>
                  </a:extLst>
                </a:gridCol>
              </a:tblGrid>
              <a:tr h="292880"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COMET Phase-I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Mu2e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668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Slow extraction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Established (99.5% eff)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Not yet?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01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Extinction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Demonstrated (&lt;10</a:t>
                      </a:r>
                      <a:r>
                        <a:rPr kumimoji="1" lang="en-US" altLang="ja-JP" sz="1200" baseline="30000" dirty="0"/>
                        <a:t>-10</a:t>
                      </a:r>
                      <a:r>
                        <a:rPr kumimoji="1" lang="en-US" altLang="ja-JP" sz="1200" dirty="0"/>
                        <a:t>)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Not yet. AC dipole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5173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Production target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Graphite (established)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Tungsten (high π yield, concern in sustainability)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5595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Transport solenoid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90° with dipole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S-shaped (smaller beam size), gradient.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508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Detector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Cylindrical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Forward, annular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1131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Beam time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Exclusive b/w ν, Hadron, &amp; COMET. ~50 days/year?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Simultaneous with ν. ~6 months/year.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2607667"/>
                  </a:ext>
                </a:extLst>
              </a:tr>
            </a:tbl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00DA8AE3-ABFB-82B1-0EE8-CAED6C66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939" y="151105"/>
            <a:ext cx="682836" cy="60784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CC53BF9-5D56-D33F-FE06-7F5972273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377" y="93597"/>
            <a:ext cx="1216966" cy="665350"/>
          </a:xfrm>
          <a:prstGeom prst="rect">
            <a:avLst/>
          </a:prstGeom>
        </p:spPr>
      </p:pic>
      <p:graphicFrame>
        <p:nvGraphicFramePr>
          <p:cNvPr id="14" name="コンテンツ プレースホルダー 6">
            <a:extLst>
              <a:ext uri="{FF2B5EF4-FFF2-40B4-BE49-F238E27FC236}">
                <a16:creationId xmlns:a16="http://schemas.microsoft.com/office/drawing/2014/main" id="{4889AC03-35AB-A870-670A-61B5724A48C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98764610"/>
              </p:ext>
            </p:extLst>
          </p:nvPr>
        </p:nvGraphicFramePr>
        <p:xfrm>
          <a:off x="1441230" y="1247461"/>
          <a:ext cx="7023540" cy="226337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04708">
                  <a:extLst>
                    <a:ext uri="{9D8B030D-6E8A-4147-A177-3AD203B41FA5}">
                      <a16:colId xmlns:a16="http://schemas.microsoft.com/office/drawing/2014/main" val="4207056495"/>
                    </a:ext>
                  </a:extLst>
                </a:gridCol>
                <a:gridCol w="1404708">
                  <a:extLst>
                    <a:ext uri="{9D8B030D-6E8A-4147-A177-3AD203B41FA5}">
                      <a16:colId xmlns:a16="http://schemas.microsoft.com/office/drawing/2014/main" val="3764664718"/>
                    </a:ext>
                  </a:extLst>
                </a:gridCol>
                <a:gridCol w="1404708">
                  <a:extLst>
                    <a:ext uri="{9D8B030D-6E8A-4147-A177-3AD203B41FA5}">
                      <a16:colId xmlns:a16="http://schemas.microsoft.com/office/drawing/2014/main" val="788513418"/>
                    </a:ext>
                  </a:extLst>
                </a:gridCol>
                <a:gridCol w="1404708">
                  <a:extLst>
                    <a:ext uri="{9D8B030D-6E8A-4147-A177-3AD203B41FA5}">
                      <a16:colId xmlns:a16="http://schemas.microsoft.com/office/drawing/2014/main" val="2343928255"/>
                    </a:ext>
                  </a:extLst>
                </a:gridCol>
                <a:gridCol w="1404708">
                  <a:extLst>
                    <a:ext uri="{9D8B030D-6E8A-4147-A177-3AD203B41FA5}">
                      <a16:colId xmlns:a16="http://schemas.microsoft.com/office/drawing/2014/main" val="3301260562"/>
                    </a:ext>
                  </a:extLst>
                </a:gridCol>
              </a:tblGrid>
              <a:tr h="326429"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DAQ year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Beam power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Live time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SES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5036552"/>
                  </a:ext>
                </a:extLst>
              </a:tr>
              <a:tr h="326429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COMET P1 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2027 – 2028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300 W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1.3x10</a:t>
                      </a:r>
                      <a:r>
                        <a:rPr kumimoji="1" lang="en-US" altLang="ja-JP" sz="1200" baseline="30000" dirty="0"/>
                        <a:t>6</a:t>
                      </a:r>
                      <a:r>
                        <a:rPr kumimoji="1" lang="en-US" altLang="ja-JP" sz="1200" dirty="0"/>
                        <a:t> s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28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(3×10</a:t>
                      </a:r>
                      <a:r>
                        <a:rPr kumimoji="1" lang="en-US" altLang="ja-JP" sz="1400" baseline="30000" dirty="0"/>
                        <a:t>-13</a:t>
                      </a:r>
                      <a:r>
                        <a:rPr kumimoji="1" lang="en-US" altLang="ja-JP" sz="1400" baseline="0" dirty="0"/>
                        <a:t>?)</a:t>
                      </a:r>
                      <a:endParaRPr kumimoji="1" lang="ja-JP" altLang="en-US" sz="14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5680009"/>
                  </a:ext>
                </a:extLst>
              </a:tr>
              <a:tr h="326429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Mu2e 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2027 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3 kW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6x10</a:t>
                      </a:r>
                      <a:r>
                        <a:rPr kumimoji="1" lang="en-US" altLang="ja-JP" sz="1200" baseline="30000" dirty="0"/>
                        <a:t>6</a:t>
                      </a:r>
                      <a:r>
                        <a:rPr kumimoji="1" lang="en-US" altLang="ja-JP" sz="1200" dirty="0"/>
                        <a:t> s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/>
                        <a:t>4×10</a:t>
                      </a:r>
                      <a:r>
                        <a:rPr kumimoji="1" lang="en-US" altLang="ja-JP" sz="1400" baseline="30000" dirty="0"/>
                        <a:t>-16</a:t>
                      </a:r>
                      <a:r>
                        <a:rPr kumimoji="1" lang="en-US" altLang="ja-JP" sz="1400" baseline="0" dirty="0"/>
                        <a:t> </a:t>
                      </a:r>
                      <a:endParaRPr kumimoji="1" lang="ja-JP" altLang="en-US" sz="14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109263"/>
                  </a:ext>
                </a:extLst>
              </a:tr>
              <a:tr h="326429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COMET 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2029 – 2032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3 kW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1.3x10</a:t>
                      </a:r>
                      <a:r>
                        <a:rPr kumimoji="1" lang="en-US" altLang="ja-JP" sz="1200" baseline="30000" dirty="0"/>
                        <a:t>7</a:t>
                      </a:r>
                      <a:r>
                        <a:rPr kumimoji="1" lang="en-US" altLang="ja-JP" sz="1200" dirty="0"/>
                        <a:t> s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3×10</a:t>
                      </a:r>
                      <a:r>
                        <a:rPr kumimoji="1" lang="en-US" altLang="ja-JP" sz="1400" baseline="30000" dirty="0"/>
                        <a:t>-15</a:t>
                      </a:r>
                      <a:endParaRPr kumimoji="1" lang="ja-JP" altLang="en-US" sz="14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503109"/>
                  </a:ext>
                </a:extLst>
              </a:tr>
              <a:tr h="326429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Mu2e 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2030 – 2033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8 kW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6x10</a:t>
                      </a:r>
                      <a:r>
                        <a:rPr kumimoji="1" lang="en-US" altLang="ja-JP" sz="1200" baseline="30000" dirty="0"/>
                        <a:t>7</a:t>
                      </a:r>
                      <a:r>
                        <a:rPr kumimoji="1" lang="en-US" altLang="ja-JP" sz="1200" dirty="0"/>
                        <a:t> s?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3×10</a:t>
                      </a:r>
                      <a:r>
                        <a:rPr kumimoji="1" lang="en-US" altLang="ja-JP" sz="1400" baseline="30000" dirty="0"/>
                        <a:t>-17</a:t>
                      </a:r>
                      <a:endParaRPr kumimoji="1" lang="ja-JP" altLang="en-US" sz="14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2012195"/>
                  </a:ext>
                </a:extLst>
              </a:tr>
              <a:tr h="326429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COMET 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203X? – </a:t>
                      </a:r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56 kW</a:t>
                      </a:r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28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1x10</a:t>
                      </a:r>
                      <a:r>
                        <a:rPr kumimoji="1" lang="en-US" altLang="ja-JP" sz="12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</a:t>
                      </a:r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s?</a:t>
                      </a:r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3×10</a:t>
                      </a:r>
                      <a:r>
                        <a:rPr kumimoji="1" lang="en-US" altLang="ja-JP" sz="14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-17</a:t>
                      </a:r>
                      <a:r>
                        <a:rPr kumimoji="1" lang="en-US" altLang="ja-JP" sz="1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? </a:t>
                      </a:r>
                      <a:endParaRPr kumimoji="1" lang="ja-JP" altLang="en-US" sz="1400" baseline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881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Mu2e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203X? –  </a:t>
                      </a:r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100 kW</a:t>
                      </a:r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28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8x10</a:t>
                      </a:r>
                      <a:r>
                        <a:rPr kumimoji="1" lang="en-US" altLang="ja-JP" sz="12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</a:t>
                      </a:r>
                      <a:r>
                        <a:rPr kumimoji="1" lang="en-US" altLang="ja-JP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s?</a:t>
                      </a:r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3×10</a:t>
                      </a:r>
                      <a:r>
                        <a:rPr kumimoji="1" lang="en-US" altLang="ja-JP" sz="14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-18</a:t>
                      </a:r>
                      <a:r>
                        <a:rPr kumimoji="1" lang="en-US" altLang="ja-JP" sz="1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?</a:t>
                      </a:r>
                      <a:endParaRPr kumimoji="1" lang="ja-JP" altLang="en-US" sz="1400" baseline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8716095"/>
                  </a:ext>
                </a:extLst>
              </a:tr>
            </a:tbl>
          </a:graphicData>
        </a:graphic>
      </p:graphicFrame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AD7ADE-93E8-B310-83B4-70E8AA7BFDB3}"/>
              </a:ext>
            </a:extLst>
          </p:cNvPr>
          <p:cNvSpPr txBox="1"/>
          <p:nvPr/>
        </p:nvSpPr>
        <p:spPr>
          <a:xfrm>
            <a:off x="3747445" y="951322"/>
            <a:ext cx="2411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Official “quoted” sensitivity</a:t>
            </a:r>
            <a:endParaRPr kumimoji="1"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368BEB-8054-9C5D-C5E4-43BED119C0AE}"/>
              </a:ext>
            </a:extLst>
          </p:cNvPr>
          <p:cNvSpPr txBox="1"/>
          <p:nvPr/>
        </p:nvSpPr>
        <p:spPr>
          <a:xfrm>
            <a:off x="4130274" y="3481185"/>
            <a:ext cx="1645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Major differences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03703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6B25E4-C63B-44F4-409A-812354FA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Next decade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A84E15D-33F4-88B0-DD8B-C32719CC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4B6D027-8AF1-DDC5-CE8B-AFB58FEA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D9913B-5802-0A7C-D905-14F4C875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8" name="表 8">
            <a:extLst>
              <a:ext uri="{FF2B5EF4-FFF2-40B4-BE49-F238E27FC236}">
                <a16:creationId xmlns:a16="http://schemas.microsoft.com/office/drawing/2014/main" id="{3070CA76-5AB8-2F46-2863-065CF989681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96538451"/>
              </p:ext>
            </p:extLst>
          </p:nvPr>
        </p:nvGraphicFramePr>
        <p:xfrm>
          <a:off x="748801" y="1476202"/>
          <a:ext cx="872965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094">
                  <a:extLst>
                    <a:ext uri="{9D8B030D-6E8A-4147-A177-3AD203B41FA5}">
                      <a16:colId xmlns:a16="http://schemas.microsoft.com/office/drawing/2014/main" val="30624001"/>
                    </a:ext>
                  </a:extLst>
                </a:gridCol>
                <a:gridCol w="1247094">
                  <a:extLst>
                    <a:ext uri="{9D8B030D-6E8A-4147-A177-3AD203B41FA5}">
                      <a16:colId xmlns:a16="http://schemas.microsoft.com/office/drawing/2014/main" val="4182724275"/>
                    </a:ext>
                  </a:extLst>
                </a:gridCol>
                <a:gridCol w="1247094">
                  <a:extLst>
                    <a:ext uri="{9D8B030D-6E8A-4147-A177-3AD203B41FA5}">
                      <a16:colId xmlns:a16="http://schemas.microsoft.com/office/drawing/2014/main" val="1241348184"/>
                    </a:ext>
                  </a:extLst>
                </a:gridCol>
                <a:gridCol w="1247094">
                  <a:extLst>
                    <a:ext uri="{9D8B030D-6E8A-4147-A177-3AD203B41FA5}">
                      <a16:colId xmlns:a16="http://schemas.microsoft.com/office/drawing/2014/main" val="2702459489"/>
                    </a:ext>
                  </a:extLst>
                </a:gridCol>
                <a:gridCol w="1247094">
                  <a:extLst>
                    <a:ext uri="{9D8B030D-6E8A-4147-A177-3AD203B41FA5}">
                      <a16:colId xmlns:a16="http://schemas.microsoft.com/office/drawing/2014/main" val="3032529400"/>
                    </a:ext>
                  </a:extLst>
                </a:gridCol>
                <a:gridCol w="1247094">
                  <a:extLst>
                    <a:ext uri="{9D8B030D-6E8A-4147-A177-3AD203B41FA5}">
                      <a16:colId xmlns:a16="http://schemas.microsoft.com/office/drawing/2014/main" val="1671333341"/>
                    </a:ext>
                  </a:extLst>
                </a:gridCol>
                <a:gridCol w="1247094">
                  <a:extLst>
                    <a:ext uri="{9D8B030D-6E8A-4147-A177-3AD203B41FA5}">
                      <a16:colId xmlns:a16="http://schemas.microsoft.com/office/drawing/2014/main" val="2627881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2025</a:t>
                      </a:r>
                      <a:endParaRPr kumimoji="1" lang="ja-JP" alt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2027</a:t>
                      </a:r>
                      <a:endParaRPr kumimoji="1" lang="ja-JP" alt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2029</a:t>
                      </a:r>
                      <a:endParaRPr kumimoji="1" lang="ja-JP" alt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2031</a:t>
                      </a:r>
                      <a:endParaRPr kumimoji="1" lang="ja-JP" alt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2033</a:t>
                      </a:r>
                      <a:endParaRPr kumimoji="1" lang="ja-JP" alt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2035</a:t>
                      </a:r>
                      <a:endParaRPr kumimoji="1" lang="ja-JP" alt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556759"/>
                  </a:ext>
                </a:extLst>
              </a:tr>
            </a:tbl>
          </a:graphicData>
        </a:graphic>
      </p:graphicFrame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79D975A-0978-E733-EB26-DE3CB52972F1}"/>
              </a:ext>
            </a:extLst>
          </p:cNvPr>
          <p:cNvCxnSpPr>
            <a:cxnSpLocks/>
          </p:cNvCxnSpPr>
          <p:nvPr/>
        </p:nvCxnSpPr>
        <p:spPr>
          <a:xfrm>
            <a:off x="534488" y="2069927"/>
            <a:ext cx="2095500" cy="0"/>
          </a:xfrm>
          <a:prstGeom prst="line">
            <a:avLst/>
          </a:prstGeom>
          <a:ln w="2032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6AC77E9-660F-3C61-BC3F-9EB03237E5F1}"/>
              </a:ext>
            </a:extLst>
          </p:cNvPr>
          <p:cNvSpPr txBox="1"/>
          <p:nvPr/>
        </p:nvSpPr>
        <p:spPr>
          <a:xfrm>
            <a:off x="1026931" y="1916038"/>
            <a:ext cx="11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1"/>
                </a:solidFill>
              </a:rPr>
              <a:t>LHC Run3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147B50-3EB7-B061-586F-4CE3C895B799}"/>
              </a:ext>
            </a:extLst>
          </p:cNvPr>
          <p:cNvCxnSpPr>
            <a:cxnSpLocks/>
          </p:cNvCxnSpPr>
          <p:nvPr/>
        </p:nvCxnSpPr>
        <p:spPr>
          <a:xfrm>
            <a:off x="4953000" y="2069926"/>
            <a:ext cx="4687388" cy="1"/>
          </a:xfrm>
          <a:prstGeom prst="line">
            <a:avLst/>
          </a:prstGeom>
          <a:ln w="203200">
            <a:gradFill flip="none" rotWithShape="1">
              <a:gsLst>
                <a:gs pos="0">
                  <a:schemeClr val="tx1">
                    <a:lumMod val="20000"/>
                    <a:lumOff val="80000"/>
                  </a:schemeClr>
                </a:gs>
                <a:gs pos="42000">
                  <a:schemeClr val="tx1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</a:schemeClr>
                </a:gs>
              </a:gsLst>
              <a:lin ang="0" scaled="1"/>
              <a:tileRect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DBF196-FD0E-C01D-D51A-8ADE4F720308}"/>
              </a:ext>
            </a:extLst>
          </p:cNvPr>
          <p:cNvSpPr txBox="1"/>
          <p:nvPr/>
        </p:nvSpPr>
        <p:spPr>
          <a:xfrm>
            <a:off x="6538572" y="1916038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1"/>
                </a:solidFill>
              </a:rPr>
              <a:t>HL LHC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BA16F9F-6793-69A1-B128-E725C08A95CC}"/>
              </a:ext>
            </a:extLst>
          </p:cNvPr>
          <p:cNvCxnSpPr>
            <a:cxnSpLocks/>
          </p:cNvCxnSpPr>
          <p:nvPr/>
        </p:nvCxnSpPr>
        <p:spPr>
          <a:xfrm>
            <a:off x="448762" y="2647885"/>
            <a:ext cx="2762251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EC53717-94A9-0DC3-CAD2-E44F8D1C94C0}"/>
              </a:ext>
            </a:extLst>
          </p:cNvPr>
          <p:cNvSpPr txBox="1"/>
          <p:nvPr/>
        </p:nvSpPr>
        <p:spPr>
          <a:xfrm>
            <a:off x="1455557" y="2509386"/>
            <a:ext cx="117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MEG II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480D90D-09DD-74D8-C321-7F577501EE52}"/>
              </a:ext>
            </a:extLst>
          </p:cNvPr>
          <p:cNvCxnSpPr>
            <a:cxnSpLocks/>
            <a:stCxn id="79" idx="1"/>
          </p:cNvCxnSpPr>
          <p:nvPr/>
        </p:nvCxnSpPr>
        <p:spPr>
          <a:xfrm flipV="1">
            <a:off x="2625233" y="2898906"/>
            <a:ext cx="677220" cy="8047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93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6BB66A1-982D-9AA2-415A-53878B7D3C1B}"/>
              </a:ext>
            </a:extLst>
          </p:cNvPr>
          <p:cNvSpPr txBox="1"/>
          <p:nvPr/>
        </p:nvSpPr>
        <p:spPr>
          <a:xfrm>
            <a:off x="3353888" y="1974930"/>
            <a:ext cx="962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2">
                    <a:lumMod val="75000"/>
                  </a:schemeClr>
                </a:solidFill>
              </a:rPr>
              <a:t>LS3</a:t>
            </a:r>
            <a:endParaRPr kumimoji="1" lang="ja-JP" alt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D3E419-A5E8-FEB6-3C33-162055D9FFF5}"/>
              </a:ext>
            </a:extLst>
          </p:cNvPr>
          <p:cNvSpPr txBox="1"/>
          <p:nvPr/>
        </p:nvSpPr>
        <p:spPr>
          <a:xfrm>
            <a:off x="3258638" y="2493997"/>
            <a:ext cx="12573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1200" dirty="0"/>
              <a:t>PSI HIPA shutdown</a:t>
            </a:r>
          </a:p>
          <a:p>
            <a:pPr algn="ctr"/>
            <a:r>
              <a:rPr kumimoji="1" lang="ja-JP" altLang="en-US" sz="1200" dirty="0"/>
              <a:t>→ </a:t>
            </a:r>
            <a:r>
              <a:rPr kumimoji="1" lang="en-US" altLang="ja-JP" sz="1200" dirty="0"/>
              <a:t>HIMB   </a:t>
            </a:r>
            <a:r>
              <a:rPr kumimoji="1" lang="en-US" altLang="ja-JP" sz="1400" dirty="0">
                <a:solidFill>
                  <a:schemeClr val="bg1">
                    <a:lumMod val="95000"/>
                  </a:schemeClr>
                </a:solidFill>
              </a:rPr>
              <a:t>z</a:t>
            </a:r>
            <a:endParaRPr kumimoji="1" lang="ja-JP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47D730F7-08E7-BF83-8E10-611BB1BDA9F4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3785235" y="3495097"/>
            <a:ext cx="3351734" cy="0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93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10B1C8A-11DD-C112-67C6-C43E1607FBBA}"/>
              </a:ext>
            </a:extLst>
          </p:cNvPr>
          <p:cNvSpPr txBox="1"/>
          <p:nvPr/>
        </p:nvSpPr>
        <p:spPr>
          <a:xfrm>
            <a:off x="2993258" y="3356597"/>
            <a:ext cx="791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  <a:effectLst>
                  <a:glow rad="38100">
                    <a:schemeClr val="tx1">
                      <a:lumMod val="75000"/>
                    </a:schemeClr>
                  </a:glow>
                </a:effectLst>
              </a:rPr>
              <a:t>COMET I</a:t>
            </a:r>
            <a:endParaRPr kumimoji="1" lang="ja-JP" altLang="en-US" sz="1400" dirty="0">
              <a:solidFill>
                <a:schemeClr val="bg1"/>
              </a:solidFill>
              <a:effectLst>
                <a:glow rad="38100">
                  <a:schemeClr val="tx1">
                    <a:lumMod val="75000"/>
                  </a:schemeClr>
                </a:glow>
              </a:effectLst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7F6EAE3C-139D-FA33-6DAC-4A12B85E81D5}"/>
              </a:ext>
            </a:extLst>
          </p:cNvPr>
          <p:cNvCxnSpPr>
            <a:cxnSpLocks/>
          </p:cNvCxnSpPr>
          <p:nvPr/>
        </p:nvCxnSpPr>
        <p:spPr>
          <a:xfrm>
            <a:off x="8575924" y="3495097"/>
            <a:ext cx="1330076" cy="0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ED720CD-B13B-22D4-31FC-5CA7FCB8BB95}"/>
              </a:ext>
            </a:extLst>
          </p:cNvPr>
          <p:cNvSpPr txBox="1"/>
          <p:nvPr/>
        </p:nvSpPr>
        <p:spPr>
          <a:xfrm>
            <a:off x="9093085" y="3377753"/>
            <a:ext cx="835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COMET II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A5252F21-1BCA-7951-F293-940F82B9036A}"/>
              </a:ext>
            </a:extLst>
          </p:cNvPr>
          <p:cNvCxnSpPr>
            <a:cxnSpLocks/>
          </p:cNvCxnSpPr>
          <p:nvPr/>
        </p:nvCxnSpPr>
        <p:spPr>
          <a:xfrm>
            <a:off x="6022428" y="2898905"/>
            <a:ext cx="2356944" cy="0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6500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D20101-671F-49EC-CD94-E4E24864279A}"/>
              </a:ext>
            </a:extLst>
          </p:cNvPr>
          <p:cNvSpPr txBox="1"/>
          <p:nvPr/>
        </p:nvSpPr>
        <p:spPr>
          <a:xfrm>
            <a:off x="7526706" y="2768452"/>
            <a:ext cx="720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Mu3e II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1148004D-77C7-4392-8CF1-0D52C43653AF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3513872" y="3822304"/>
            <a:ext cx="328748" cy="0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5800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8FFC6A6-652A-85B0-9980-F342D187193D}"/>
              </a:ext>
            </a:extLst>
          </p:cNvPr>
          <p:cNvSpPr txBox="1"/>
          <p:nvPr/>
        </p:nvSpPr>
        <p:spPr>
          <a:xfrm>
            <a:off x="2845307" y="3664950"/>
            <a:ext cx="725646" cy="276999"/>
          </a:xfrm>
          <a:prstGeom prst="rect">
            <a:avLst/>
          </a:prstGeom>
          <a:noFill/>
          <a:effectLst>
            <a:glow rad="101600">
              <a:schemeClr val="tx1">
                <a:lumMod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  <a:effectLst>
                  <a:glow rad="63500">
                    <a:schemeClr val="tx1">
                      <a:lumMod val="75000"/>
                    </a:schemeClr>
                  </a:glow>
                </a:effectLst>
              </a:rPr>
              <a:t>Mu2e</a:t>
            </a:r>
            <a:endParaRPr kumimoji="1" lang="ja-JP" altLang="en-US" sz="1400" dirty="0">
              <a:solidFill>
                <a:schemeClr val="bg1"/>
              </a:solidFill>
              <a:effectLst>
                <a:glow rad="63500">
                  <a:schemeClr val="tx1">
                    <a:lumMod val="75000"/>
                  </a:schemeClr>
                </a:glow>
              </a:effectLst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CFF89C3-A590-87F9-8CA0-C4CDC699E3F3}"/>
              </a:ext>
            </a:extLst>
          </p:cNvPr>
          <p:cNvSpPr txBox="1"/>
          <p:nvPr/>
        </p:nvSpPr>
        <p:spPr>
          <a:xfrm>
            <a:off x="3842620" y="3683804"/>
            <a:ext cx="130905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PIP-II shutdown</a:t>
            </a:r>
            <a:endParaRPr kumimoji="1" lang="ja-JP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4B26544B-1DE1-08C0-96E1-CBB937B921E5}"/>
              </a:ext>
            </a:extLst>
          </p:cNvPr>
          <p:cNvCxnSpPr>
            <a:cxnSpLocks/>
          </p:cNvCxnSpPr>
          <p:nvPr/>
        </p:nvCxnSpPr>
        <p:spPr>
          <a:xfrm>
            <a:off x="5175315" y="3822303"/>
            <a:ext cx="2769562" cy="0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2800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BA15F18-0256-76CA-ADBE-E005D6BCBB98}"/>
              </a:ext>
            </a:extLst>
          </p:cNvPr>
          <p:cNvCxnSpPr>
            <a:cxnSpLocks/>
            <a:stCxn id="50" idx="1"/>
          </p:cNvCxnSpPr>
          <p:nvPr/>
        </p:nvCxnSpPr>
        <p:spPr>
          <a:xfrm flipV="1">
            <a:off x="8857779" y="2888984"/>
            <a:ext cx="1117989" cy="1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94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2736B5A-ACBA-4F8A-26FD-B6EE4625C4CE}"/>
              </a:ext>
            </a:extLst>
          </p:cNvPr>
          <p:cNvSpPr txBox="1"/>
          <p:nvPr/>
        </p:nvSpPr>
        <p:spPr>
          <a:xfrm>
            <a:off x="8857779" y="2750485"/>
            <a:ext cx="1023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New μ</a:t>
            </a:r>
            <a:r>
              <a:rPr kumimoji="1" lang="ja-JP" altLang="en-US" sz="1200" dirty="0">
                <a:solidFill>
                  <a:schemeClr val="bg1"/>
                </a:solidFill>
              </a:rPr>
              <a:t>→</a:t>
            </a:r>
            <a:r>
              <a:rPr kumimoji="1" lang="en-US" altLang="ja-JP" sz="1200" dirty="0" err="1">
                <a:solidFill>
                  <a:schemeClr val="bg1"/>
                </a:solidFill>
              </a:rPr>
              <a:t>eγ</a:t>
            </a:r>
            <a:r>
              <a:rPr kumimoji="1" lang="en-US" altLang="ja-JP" sz="1200" dirty="0">
                <a:solidFill>
                  <a:schemeClr val="bg1"/>
                </a:solidFill>
              </a:rPr>
              <a:t>?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4DD7775C-8B63-362E-F271-ACC6AC6B0852}"/>
              </a:ext>
            </a:extLst>
          </p:cNvPr>
          <p:cNvCxnSpPr>
            <a:cxnSpLocks/>
          </p:cNvCxnSpPr>
          <p:nvPr/>
        </p:nvCxnSpPr>
        <p:spPr>
          <a:xfrm>
            <a:off x="1207907" y="5230488"/>
            <a:ext cx="2603181" cy="0"/>
          </a:xfrm>
          <a:prstGeom prst="line">
            <a:avLst/>
          </a:prstGeom>
          <a:ln w="177800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33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D5A6D36-35A2-690F-DBF0-41A2C26FAAF5}"/>
              </a:ext>
            </a:extLst>
          </p:cNvPr>
          <p:cNvSpPr txBox="1"/>
          <p:nvPr/>
        </p:nvSpPr>
        <p:spPr>
          <a:xfrm>
            <a:off x="2131833" y="5103460"/>
            <a:ext cx="841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Belle II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D37BE6E-E9E4-86D2-9B33-98A5D0B254EA}"/>
              </a:ext>
            </a:extLst>
          </p:cNvPr>
          <p:cNvSpPr txBox="1"/>
          <p:nvPr/>
        </p:nvSpPr>
        <p:spPr>
          <a:xfrm>
            <a:off x="634500" y="5103460"/>
            <a:ext cx="481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2">
                    <a:lumMod val="75000"/>
                  </a:schemeClr>
                </a:solidFill>
              </a:rPr>
              <a:t>LS1</a:t>
            </a:r>
            <a:endParaRPr kumimoji="1" lang="ja-JP" alt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CCED340C-F5E6-468B-53C4-400CE4932CC4}"/>
              </a:ext>
            </a:extLst>
          </p:cNvPr>
          <p:cNvCxnSpPr>
            <a:cxnSpLocks/>
          </p:cNvCxnSpPr>
          <p:nvPr/>
        </p:nvCxnSpPr>
        <p:spPr>
          <a:xfrm>
            <a:off x="4779385" y="5230488"/>
            <a:ext cx="4675744" cy="11471"/>
          </a:xfrm>
          <a:prstGeom prst="line">
            <a:avLst/>
          </a:prstGeom>
          <a:ln w="177800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28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BE49964-7F18-7D57-4747-46A8156DFD7B}"/>
              </a:ext>
            </a:extLst>
          </p:cNvPr>
          <p:cNvSpPr txBox="1"/>
          <p:nvPr/>
        </p:nvSpPr>
        <p:spPr>
          <a:xfrm>
            <a:off x="5941436" y="5103460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Belle II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0D42E12-D4E0-DA0D-D236-012DA7B4D87C}"/>
              </a:ext>
            </a:extLst>
          </p:cNvPr>
          <p:cNvSpPr txBox="1"/>
          <p:nvPr/>
        </p:nvSpPr>
        <p:spPr>
          <a:xfrm>
            <a:off x="4092076" y="5103460"/>
            <a:ext cx="481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2">
                    <a:lumMod val="75000"/>
                  </a:schemeClr>
                </a:solidFill>
              </a:rPr>
              <a:t>LS2</a:t>
            </a:r>
            <a:endParaRPr kumimoji="1" lang="ja-JP" alt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3D9E5F06-51D4-BBBA-E1DF-72E56F8EFC42}"/>
              </a:ext>
            </a:extLst>
          </p:cNvPr>
          <p:cNvCxnSpPr>
            <a:cxnSpLocks/>
          </p:cNvCxnSpPr>
          <p:nvPr/>
        </p:nvCxnSpPr>
        <p:spPr>
          <a:xfrm>
            <a:off x="704590" y="5567899"/>
            <a:ext cx="2603181" cy="0"/>
          </a:xfrm>
          <a:prstGeom prst="line">
            <a:avLst/>
          </a:prstGeom>
          <a:ln w="177800"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33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E0AC179-3C43-466F-2FE4-43CA9731A289}"/>
              </a:ext>
            </a:extLst>
          </p:cNvPr>
          <p:cNvSpPr txBox="1"/>
          <p:nvPr/>
        </p:nvSpPr>
        <p:spPr>
          <a:xfrm>
            <a:off x="1628516" y="5440871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T2K II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22CB0147-D651-F6B7-3E87-C46D894FBA3F}"/>
              </a:ext>
            </a:extLst>
          </p:cNvPr>
          <p:cNvCxnSpPr>
            <a:cxnSpLocks/>
          </p:cNvCxnSpPr>
          <p:nvPr/>
        </p:nvCxnSpPr>
        <p:spPr>
          <a:xfrm>
            <a:off x="4231697" y="5561177"/>
            <a:ext cx="5408691" cy="18193"/>
          </a:xfrm>
          <a:prstGeom prst="line">
            <a:avLst/>
          </a:prstGeom>
          <a:ln w="177800"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33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A3A11EC8-A08A-1206-8218-60307EA87DE9}"/>
              </a:ext>
            </a:extLst>
          </p:cNvPr>
          <p:cNvSpPr txBox="1"/>
          <p:nvPr/>
        </p:nvSpPr>
        <p:spPr>
          <a:xfrm>
            <a:off x="5807947" y="5431346"/>
            <a:ext cx="1552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Hyper Kamiokande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8FF713ED-4CDE-DAFD-7587-AE173F733802}"/>
              </a:ext>
            </a:extLst>
          </p:cNvPr>
          <p:cNvCxnSpPr>
            <a:cxnSpLocks/>
          </p:cNvCxnSpPr>
          <p:nvPr/>
        </p:nvCxnSpPr>
        <p:spPr>
          <a:xfrm>
            <a:off x="247390" y="4359623"/>
            <a:ext cx="960517" cy="0"/>
          </a:xfrm>
          <a:prstGeom prst="line">
            <a:avLst/>
          </a:prstGeom>
          <a:ln w="165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975C7265-C216-C5AB-99A6-1ACD1A60926B}"/>
              </a:ext>
            </a:extLst>
          </p:cNvPr>
          <p:cNvSpPr txBox="1"/>
          <p:nvPr/>
        </p:nvSpPr>
        <p:spPr>
          <a:xfrm>
            <a:off x="191588" y="4236349"/>
            <a:ext cx="117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Fermilab g-2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CE045408-B4D1-0FFF-2A63-6883D94B967D}"/>
              </a:ext>
            </a:extLst>
          </p:cNvPr>
          <p:cNvCxnSpPr>
            <a:cxnSpLocks/>
          </p:cNvCxnSpPr>
          <p:nvPr/>
        </p:nvCxnSpPr>
        <p:spPr>
          <a:xfrm>
            <a:off x="5745480" y="4351696"/>
            <a:ext cx="3864767" cy="6387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69000">
                  <a:schemeClr val="accent5">
                    <a:lumMod val="60000"/>
                    <a:lumOff val="40000"/>
                  </a:schemeClr>
                </a:gs>
                <a:gs pos="100000">
                  <a:schemeClr val="accent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0727B915-F3A9-2386-CCDD-29D45C35B8DB}"/>
              </a:ext>
            </a:extLst>
          </p:cNvPr>
          <p:cNvSpPr txBox="1"/>
          <p:nvPr/>
        </p:nvSpPr>
        <p:spPr>
          <a:xfrm>
            <a:off x="7836548" y="4221123"/>
            <a:ext cx="1577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J-PARC g-2/EDM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C0513061-6548-DB91-6954-D6EF6E751C8C}"/>
              </a:ext>
            </a:extLst>
          </p:cNvPr>
          <p:cNvCxnSpPr>
            <a:cxnSpLocks/>
            <a:stCxn id="78" idx="1"/>
            <a:endCxn id="78" idx="3"/>
          </p:cNvCxnSpPr>
          <p:nvPr/>
        </p:nvCxnSpPr>
        <p:spPr>
          <a:xfrm>
            <a:off x="2453640" y="4624399"/>
            <a:ext cx="784860" cy="0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90000">
                  <a:schemeClr val="accent5">
                    <a:lumMod val="60000"/>
                    <a:lumOff val="40000"/>
                  </a:schemeClr>
                </a:gs>
                <a:gs pos="100000">
                  <a:schemeClr val="accent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DC94086E-807E-7A75-F75E-B7F4EB87E6C2}"/>
              </a:ext>
            </a:extLst>
          </p:cNvPr>
          <p:cNvSpPr txBox="1"/>
          <p:nvPr/>
        </p:nvSpPr>
        <p:spPr>
          <a:xfrm>
            <a:off x="2453640" y="4485899"/>
            <a:ext cx="78486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PSI </a:t>
            </a:r>
            <a:r>
              <a:rPr kumimoji="1" lang="en-US" altLang="ja-JP" sz="1200" dirty="0" err="1">
                <a:solidFill>
                  <a:schemeClr val="bg1"/>
                </a:solidFill>
              </a:rPr>
              <a:t>μEDM</a:t>
            </a:r>
            <a:r>
              <a:rPr kumimoji="1" lang="ja-JP" altLang="en-US" sz="1200" dirty="0">
                <a:solidFill>
                  <a:schemeClr val="bg1"/>
                </a:solidFill>
              </a:rPr>
              <a:t> </a:t>
            </a:r>
            <a:r>
              <a:rPr kumimoji="1" lang="en-US" altLang="ja-JP" sz="1200" dirty="0">
                <a:solidFill>
                  <a:schemeClr val="bg1"/>
                </a:solidFill>
              </a:rPr>
              <a:t>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27B375AC-34E7-77B9-A33B-E45E55887613}"/>
              </a:ext>
            </a:extLst>
          </p:cNvPr>
          <p:cNvCxnSpPr>
            <a:cxnSpLocks/>
          </p:cNvCxnSpPr>
          <p:nvPr/>
        </p:nvCxnSpPr>
        <p:spPr>
          <a:xfrm>
            <a:off x="6966408" y="4624398"/>
            <a:ext cx="2939592" cy="0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73000">
                  <a:schemeClr val="accent5">
                    <a:lumMod val="60000"/>
                    <a:lumOff val="40000"/>
                  </a:schemeClr>
                </a:gs>
                <a:gs pos="100000">
                  <a:schemeClr val="accent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F244565-EBFA-39AA-8CF8-27A4FE89190C}"/>
              </a:ext>
            </a:extLst>
          </p:cNvPr>
          <p:cNvSpPr txBox="1"/>
          <p:nvPr/>
        </p:nvSpPr>
        <p:spPr>
          <a:xfrm>
            <a:off x="8575924" y="4495326"/>
            <a:ext cx="1034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PSI </a:t>
            </a:r>
            <a:r>
              <a:rPr kumimoji="1" lang="en-US" altLang="ja-JP" sz="1200" dirty="0" err="1">
                <a:solidFill>
                  <a:schemeClr val="bg1"/>
                </a:solidFill>
              </a:rPr>
              <a:t>μEDM</a:t>
            </a:r>
            <a:r>
              <a:rPr kumimoji="1" lang="ja-JP" altLang="en-US" sz="1200" dirty="0">
                <a:solidFill>
                  <a:schemeClr val="bg1"/>
                </a:solidFill>
              </a:rPr>
              <a:t> </a:t>
            </a:r>
            <a:r>
              <a:rPr kumimoji="1" lang="en-US" altLang="ja-JP" sz="1200" dirty="0">
                <a:solidFill>
                  <a:schemeClr val="bg1"/>
                </a:solidFill>
              </a:rPr>
              <a:t>II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52CCDE1-CB7B-2FBD-9482-442533F02757}"/>
              </a:ext>
            </a:extLst>
          </p:cNvPr>
          <p:cNvSpPr txBox="1"/>
          <p:nvPr/>
        </p:nvSpPr>
        <p:spPr>
          <a:xfrm>
            <a:off x="7623024" y="1060985"/>
            <a:ext cx="1832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Include my perspective</a:t>
            </a:r>
            <a:endParaRPr kumimoji="1" lang="ja-JP" altLang="en-US" sz="1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6770161-F092-4D14-0D98-E9E2480319A6}"/>
              </a:ext>
            </a:extLst>
          </p:cNvPr>
          <p:cNvSpPr txBox="1"/>
          <p:nvPr/>
        </p:nvSpPr>
        <p:spPr>
          <a:xfrm>
            <a:off x="1961123" y="5989186"/>
            <a:ext cx="5983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+mj-ea"/>
                <a:ea typeface="+mj-ea"/>
              </a:rPr>
              <a:t>Rich program in late 2020s to 2030s</a:t>
            </a:r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14F27F9-D001-46EA-8D08-6C7E42CA90B4}"/>
              </a:ext>
            </a:extLst>
          </p:cNvPr>
          <p:cNvCxnSpPr>
            <a:cxnSpLocks/>
          </p:cNvCxnSpPr>
          <p:nvPr/>
        </p:nvCxnSpPr>
        <p:spPr>
          <a:xfrm>
            <a:off x="1699869" y="4358083"/>
            <a:ext cx="1216058" cy="0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58000">
                  <a:schemeClr val="accent5">
                    <a:lumMod val="60000"/>
                    <a:lumOff val="40000"/>
                  </a:schemeClr>
                </a:gs>
                <a:gs pos="100000">
                  <a:schemeClr val="accent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403BB6D-756B-4FCF-9BD6-EB25FD2C7929}"/>
              </a:ext>
            </a:extLst>
          </p:cNvPr>
          <p:cNvSpPr txBox="1"/>
          <p:nvPr/>
        </p:nvSpPr>
        <p:spPr>
          <a:xfrm>
            <a:off x="1842136" y="4215131"/>
            <a:ext cx="114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CERN </a:t>
            </a:r>
            <a:r>
              <a:rPr kumimoji="1" lang="en-US" altLang="ja-JP" sz="1200" dirty="0" err="1">
                <a:solidFill>
                  <a:schemeClr val="bg1"/>
                </a:solidFill>
              </a:rPr>
              <a:t>MUonE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5550C664-FEA2-462D-85E7-2B32C3F35914}"/>
              </a:ext>
            </a:extLst>
          </p:cNvPr>
          <p:cNvSpPr txBox="1"/>
          <p:nvPr/>
        </p:nvSpPr>
        <p:spPr>
          <a:xfrm>
            <a:off x="2625233" y="2768453"/>
            <a:ext cx="67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Mu3e 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C5C06640-ACB1-4601-94B6-2F9D2C18AD47}"/>
              </a:ext>
            </a:extLst>
          </p:cNvPr>
          <p:cNvCxnSpPr>
            <a:cxnSpLocks/>
          </p:cNvCxnSpPr>
          <p:nvPr/>
        </p:nvCxnSpPr>
        <p:spPr>
          <a:xfrm>
            <a:off x="9093085" y="3822303"/>
            <a:ext cx="812915" cy="0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6500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7324EE1C-3396-413E-BB87-19FA3CF74D3D}"/>
              </a:ext>
            </a:extLst>
          </p:cNvPr>
          <p:cNvSpPr txBox="1"/>
          <p:nvPr/>
        </p:nvSpPr>
        <p:spPr>
          <a:xfrm>
            <a:off x="9118451" y="3684957"/>
            <a:ext cx="983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Mu2e II ?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7AC68023-DECF-4887-A015-7B5AE448E095}"/>
              </a:ext>
            </a:extLst>
          </p:cNvPr>
          <p:cNvCxnSpPr>
            <a:cxnSpLocks/>
          </p:cNvCxnSpPr>
          <p:nvPr/>
        </p:nvCxnSpPr>
        <p:spPr>
          <a:xfrm>
            <a:off x="5310909" y="2647885"/>
            <a:ext cx="2586404" cy="0"/>
          </a:xfrm>
          <a:prstGeom prst="line">
            <a:avLst/>
          </a:prstGeom>
          <a:ln w="177800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70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9099C36F-5FAB-4763-87E8-C08A31BB8599}"/>
              </a:ext>
            </a:extLst>
          </p:cNvPr>
          <p:cNvSpPr txBox="1"/>
          <p:nvPr/>
        </p:nvSpPr>
        <p:spPr>
          <a:xfrm>
            <a:off x="6551033" y="2515360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PIONEER 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666A345-1928-A347-38C3-70AE7F0D1344}"/>
              </a:ext>
            </a:extLst>
          </p:cNvPr>
          <p:cNvCxnSpPr>
            <a:cxnSpLocks/>
          </p:cNvCxnSpPr>
          <p:nvPr/>
        </p:nvCxnSpPr>
        <p:spPr>
          <a:xfrm>
            <a:off x="8601911" y="2638295"/>
            <a:ext cx="1293202" cy="0"/>
          </a:xfrm>
          <a:prstGeom prst="line">
            <a:avLst/>
          </a:prstGeom>
          <a:ln w="177800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70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995C950-3A05-62FA-4DA7-98FD4798C7A2}"/>
              </a:ext>
            </a:extLst>
          </p:cNvPr>
          <p:cNvSpPr txBox="1"/>
          <p:nvPr/>
        </p:nvSpPr>
        <p:spPr>
          <a:xfrm>
            <a:off x="8898619" y="2506101"/>
            <a:ext cx="1030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bg1"/>
                </a:solidFill>
              </a:rPr>
              <a:t>PIONEER II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27825F54-61F8-35A2-88ED-3B633BF52BED}"/>
              </a:ext>
            </a:extLst>
          </p:cNvPr>
          <p:cNvCxnSpPr>
            <a:cxnSpLocks/>
          </p:cNvCxnSpPr>
          <p:nvPr/>
        </p:nvCxnSpPr>
        <p:spPr>
          <a:xfrm flipV="1">
            <a:off x="4492066" y="2891434"/>
            <a:ext cx="1223925" cy="9704"/>
          </a:xfrm>
          <a:prstGeom prst="line">
            <a:avLst/>
          </a:prstGeom>
          <a:ln w="165100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93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721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F34AA-2BE1-FFF1-CF1D-C1D58852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Conclusions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59D762A8-088A-335F-08C7-1260E146847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749512" y="1485787"/>
                <a:ext cx="8144759" cy="4752197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altLang="ja-JP" dirty="0"/>
                  <a:t>Physics of “LQL” are also interesting. 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altLang="ja-JP" dirty="0"/>
                  <a:t>Today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to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next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decade, hot period for </a:t>
                </a:r>
                <a:r>
                  <a:rPr lang="en-US" altLang="ja-JP" dirty="0">
                    <a:solidFill>
                      <a:schemeClr val="accent1"/>
                    </a:solidFill>
                  </a:rPr>
                  <a:t>CLFV</a:t>
                </a:r>
                <a:r>
                  <a:rPr lang="ja-JP" alt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dirty="0">
                    <a:solidFill>
                      <a:schemeClr val="accent1"/>
                    </a:solidFill>
                  </a:rPr>
                  <a:t>search </a:t>
                </a:r>
                <a:r>
                  <a:rPr lang="en-US" altLang="ja-JP" dirty="0"/>
                  <a:t>with muon</a:t>
                </a:r>
              </a:p>
              <a:p>
                <a:pPr marL="0" lvl="1" indent="0">
                  <a:buNone/>
                </a:pPr>
                <a:r>
                  <a:rPr lang="en-US" altLang="ja-JP" u="sng" dirty="0"/>
                  <a:t>Now</a:t>
                </a:r>
                <a:br>
                  <a:rPr lang="en-US" altLang="ja-JP" dirty="0"/>
                </a:br>
                <a:r>
                  <a:rPr lang="en-US" altLang="ja-JP" dirty="0"/>
                  <a:t>MEG II lates result: new upper limit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~1.5×</m:t>
                    </m:r>
                    <m:sSup>
                      <m:sSupPr>
                        <m:ctrlP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endParaRPr lang="en-US" altLang="ja-JP" dirty="0"/>
              </a:p>
              <a:p>
                <a:pPr marL="0" lvl="1" indent="0">
                  <a:buNone/>
                </a:pPr>
                <a:r>
                  <a:rPr lang="en-US" altLang="ja-JP" dirty="0"/>
                  <a:t>Down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to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~6×10</a:t>
                </a:r>
                <a:r>
                  <a:rPr lang="en-US" altLang="ja-JP" baseline="30000" dirty="0"/>
                  <a:t>-14</a:t>
                </a:r>
                <a:r>
                  <a:rPr lang="en-US" altLang="ja-JP" dirty="0"/>
                  <a:t> in a few years</a:t>
                </a:r>
              </a:p>
              <a:p>
                <a:pPr marL="0" lvl="1" indent="0">
                  <a:spcBef>
                    <a:spcPts val="600"/>
                  </a:spcBef>
                  <a:buNone/>
                </a:pPr>
                <a:r>
                  <a:rPr lang="en-US" altLang="ja-JP" u="sng" dirty="0"/>
                  <a:t>In</a:t>
                </a:r>
                <a:r>
                  <a:rPr lang="ja-JP" altLang="en-US" u="sng" dirty="0"/>
                  <a:t> </a:t>
                </a:r>
                <a:r>
                  <a:rPr lang="en-US" altLang="ja-JP" u="sng" dirty="0"/>
                  <a:t>a</a:t>
                </a:r>
                <a:r>
                  <a:rPr lang="ja-JP" altLang="en-US" u="sng" dirty="0"/>
                  <a:t> </a:t>
                </a:r>
                <a:r>
                  <a:rPr lang="en-US" altLang="ja-JP" u="sng" dirty="0"/>
                  <a:t>few</a:t>
                </a:r>
                <a:r>
                  <a:rPr lang="ja-JP" altLang="en-US" u="sng" dirty="0"/>
                  <a:t> </a:t>
                </a:r>
                <a:r>
                  <a:rPr lang="en-US" altLang="ja-JP" u="sng" dirty="0"/>
                  <a:t>years</a:t>
                </a:r>
              </a:p>
              <a:p>
                <a:pPr marL="0" lvl="1" indent="0">
                  <a:buNone/>
                </a:pPr>
                <a:r>
                  <a:rPr lang="en-US" altLang="ja-JP" dirty="0"/>
                  <a:t> Mu3e, COMET, Mu2e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will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finally start</a:t>
                </a:r>
                <a:br>
                  <a:rPr lang="en-US" altLang="ja-JP" dirty="0"/>
                </a:br>
                <a:endParaRPr kumimoji="1" lang="en-US" altLang="ja-JP" dirty="0"/>
              </a:p>
              <a:p>
                <a:pPr>
                  <a:lnSpc>
                    <a:spcPct val="100000"/>
                  </a:lnSpc>
                </a:pPr>
                <a:r>
                  <a:rPr lang="en-US" altLang="ja-JP" dirty="0"/>
                  <a:t>New</a:t>
                </a:r>
                <a:r>
                  <a:rPr lang="en-US" altLang="ja-JP" dirty="0">
                    <a:solidFill>
                      <a:schemeClr val="accent1"/>
                    </a:solidFill>
                  </a:rPr>
                  <a:t> high-intensity muon source </a:t>
                </a:r>
                <a:r>
                  <a:rPr lang="en-US" altLang="ja-JP" dirty="0"/>
                  <a:t>will be a key item for particle physics experiments in 2040s</a:t>
                </a:r>
                <a:endParaRPr lang="en-US" altLang="ja-JP" sz="1200" dirty="0"/>
              </a:p>
              <a:p>
                <a:pPr marL="0" lvl="1" indent="0">
                  <a:buNone/>
                </a:pPr>
                <a:r>
                  <a:rPr lang="en-US" altLang="ja-JP" dirty="0"/>
                  <a:t>However,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too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ambitious goals would never be realized. Step-by-step progress is only the way.</a:t>
                </a:r>
              </a:p>
              <a:p>
                <a:pPr marL="0" lvl="1" indent="0">
                  <a:buNone/>
                </a:pPr>
                <a:r>
                  <a:rPr kumimoji="1" lang="en-US" altLang="ja-JP" dirty="0"/>
                  <a:t>Success of the COMET Phase-I is the first step. </a:t>
                </a:r>
              </a:p>
              <a:p>
                <a:pPr marL="0" lvl="1" indent="0">
                  <a:buNone/>
                </a:pPr>
                <a:endParaRPr kumimoji="1" lang="en-US" altLang="ja-JP" dirty="0"/>
              </a:p>
              <a:p>
                <a:pPr indent="-285750"/>
                <a:r>
                  <a:rPr lang="en-US" altLang="ja-JP" dirty="0"/>
                  <a:t>Important to keep </a:t>
                </a:r>
                <a:r>
                  <a:rPr lang="en-US" altLang="ja-JP" dirty="0">
                    <a:solidFill>
                      <a:schemeClr val="accent1"/>
                    </a:solidFill>
                  </a:rPr>
                  <a:t>running</a:t>
                </a:r>
                <a:r>
                  <a:rPr lang="en-US" altLang="ja-JP" dirty="0"/>
                  <a:t> experiments</a:t>
                </a:r>
              </a:p>
              <a:p>
                <a:pPr marL="0" lvl="1" indent="0">
                  <a:buNone/>
                </a:pPr>
                <a:r>
                  <a:rPr lang="en-US" altLang="ja-JP" dirty="0"/>
                  <a:t>to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make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the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field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active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and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attractive.</a:t>
                </a:r>
              </a:p>
              <a:p>
                <a:pPr marL="0" lvl="1" indent="0">
                  <a:buNone/>
                </a:pPr>
                <a:r>
                  <a:rPr lang="en-US" altLang="ja-JP" dirty="0">
                    <a:solidFill>
                      <a:schemeClr val="accent2"/>
                    </a:solidFill>
                  </a:rPr>
                  <a:t>Start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with minimum goals, then, improve / upgrade.</a:t>
                </a:r>
              </a:p>
              <a:p>
                <a:pPr marL="0" lvl="1" indent="0">
                  <a:buNone/>
                </a:pPr>
                <a:endParaRPr kumimoji="1" lang="en-US" altLang="ja-JP" dirty="0"/>
              </a:p>
            </p:txBody>
          </p:sp>
        </mc:Choice>
        <mc:Fallback xmlns="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59D762A8-088A-335F-08C7-1260E1468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749512" y="1485787"/>
                <a:ext cx="8144759" cy="4752197"/>
              </a:xfrm>
              <a:blipFill>
                <a:blip r:embed="rId2"/>
                <a:stretch>
                  <a:fillRect l="-973" t="-16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9A8C758-B8B9-8788-4CB2-B94564BB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AFB27DD-6CF5-2C07-664C-944A9FC7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BAC3693-C7EA-0E14-1AF5-D4F2B3DA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753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45CE6E3-B2F1-267C-ED32-B539624E8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15" t="13741" r="46107" b="49522"/>
          <a:stretch/>
        </p:blipFill>
        <p:spPr>
          <a:xfrm>
            <a:off x="588937" y="1836549"/>
            <a:ext cx="2657960" cy="166606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AF96EC9-CC7F-CE26-F822-DD1ECF22E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History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A46E233-AC3C-12A9-0104-3310AE39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435C-99EB-4782-80F6-C724D596D88A}" type="datetime1">
              <a:rPr lang="ja-JP" altLang="en-US" smtClean="0"/>
              <a:t>2025/9/15</a:t>
            </a:fld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D432FC-F0A8-DFB7-127F-AA5214895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8325F4-C1AF-9531-D8A9-D26E9283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4EAB4C-64C1-6349-BA28-FE145892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85" y="1571640"/>
            <a:ext cx="4332614" cy="159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A3D851-5547-8B63-6942-E8A648E02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463" y="4453759"/>
            <a:ext cx="2282491" cy="170347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33D12C9-8538-184D-D820-B461792CE831}"/>
              </a:ext>
            </a:extLst>
          </p:cNvPr>
          <p:cNvSpPr txBox="1"/>
          <p:nvPr/>
        </p:nvSpPr>
        <p:spPr>
          <a:xfrm>
            <a:off x="495946" y="1208868"/>
            <a:ext cx="10617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MECO</a:t>
            </a:r>
          </a:p>
          <a:p>
            <a:pPr algn="l"/>
            <a:r>
              <a:rPr kumimoji="1" lang="en-US" altLang="ja-JP" sz="1400" dirty="0"/>
              <a:t>@BNL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7B9D80-E2E7-A0CE-DB29-154F8B57EC20}"/>
              </a:ext>
            </a:extLst>
          </p:cNvPr>
          <p:cNvSpPr txBox="1"/>
          <p:nvPr/>
        </p:nvSpPr>
        <p:spPr>
          <a:xfrm>
            <a:off x="1575750" y="1381886"/>
            <a:ext cx="206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800" dirty="0">
                <a:solidFill>
                  <a:schemeClr val="accent2"/>
                </a:solidFill>
              </a:rPr>
              <a:t>Cancelled in 2005</a:t>
            </a:r>
            <a:endParaRPr kumimoji="1" lang="ja-JP" altLang="en-US" sz="1800" dirty="0">
              <a:solidFill>
                <a:schemeClr val="accent2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A90EF06-F6FB-9C72-1279-BD9FF210D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01" y="4453760"/>
            <a:ext cx="2124362" cy="1689592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CF2D8B0-49D6-A41A-EF56-E417AC718E33}"/>
              </a:ext>
            </a:extLst>
          </p:cNvPr>
          <p:cNvCxnSpPr/>
          <p:nvPr/>
        </p:nvCxnSpPr>
        <p:spPr>
          <a:xfrm>
            <a:off x="3704095" y="2324746"/>
            <a:ext cx="1030637" cy="0"/>
          </a:xfrm>
          <a:prstGeom prst="straightConnector1">
            <a:avLst/>
          </a:prstGeom>
          <a:ln w="1270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438A4E86-468A-B2F6-0243-C602A9A8AA47}"/>
              </a:ext>
            </a:extLst>
          </p:cNvPr>
          <p:cNvSpPr/>
          <p:nvPr/>
        </p:nvSpPr>
        <p:spPr>
          <a:xfrm>
            <a:off x="3933229" y="2317960"/>
            <a:ext cx="1433594" cy="3029357"/>
          </a:xfrm>
          <a:custGeom>
            <a:avLst/>
            <a:gdLst>
              <a:gd name="connsiteX0" fmla="*/ 0 w 1433594"/>
              <a:gd name="connsiteY0" fmla="*/ 38184 h 3378776"/>
              <a:gd name="connsiteX1" fmla="*/ 193729 w 1433594"/>
              <a:gd name="connsiteY1" fmla="*/ 402394 h 3378776"/>
              <a:gd name="connsiteX2" fmla="*/ 162733 w 1433594"/>
              <a:gd name="connsiteY2" fmla="*/ 2920869 h 3378776"/>
              <a:gd name="connsiteX3" fmla="*/ 1433594 w 1433594"/>
              <a:gd name="connsiteY3" fmla="*/ 3378069 h 3378776"/>
              <a:gd name="connsiteX4" fmla="*/ 1433594 w 1433594"/>
              <a:gd name="connsiteY4" fmla="*/ 3378069 h 3378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3594" h="3378776">
                <a:moveTo>
                  <a:pt x="0" y="38184"/>
                </a:moveTo>
                <a:cubicBezTo>
                  <a:pt x="83303" y="-19935"/>
                  <a:pt x="166607" y="-78053"/>
                  <a:pt x="193729" y="402394"/>
                </a:cubicBezTo>
                <a:cubicBezTo>
                  <a:pt x="220851" y="882841"/>
                  <a:pt x="-43911" y="2424923"/>
                  <a:pt x="162733" y="2920869"/>
                </a:cubicBezTo>
                <a:cubicBezTo>
                  <a:pt x="369377" y="3416815"/>
                  <a:pt x="1433594" y="3378069"/>
                  <a:pt x="1433594" y="3378069"/>
                </a:cubicBezTo>
                <a:lnTo>
                  <a:pt x="1433594" y="3378069"/>
                </a:lnTo>
              </a:path>
            </a:pathLst>
          </a:custGeom>
          <a:noFill/>
          <a:ln w="1270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BA659CC-A960-5263-A919-431EB3117308}"/>
              </a:ext>
            </a:extLst>
          </p:cNvPr>
          <p:cNvSpPr txBox="1"/>
          <p:nvPr/>
        </p:nvSpPr>
        <p:spPr>
          <a:xfrm>
            <a:off x="4816366" y="1332186"/>
            <a:ext cx="3460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Revival of MECO with the same concept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575C2C2-2FF9-6C80-904D-AF5CF7A4540B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3730371" y="5346683"/>
            <a:ext cx="1636452" cy="62849"/>
          </a:xfrm>
          <a:prstGeom prst="straightConnector1">
            <a:avLst/>
          </a:prstGeom>
          <a:ln w="127000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A6AF553-A794-E15F-562C-2DE312D4D4E8}"/>
              </a:ext>
            </a:extLst>
          </p:cNvPr>
          <p:cNvSpPr txBox="1"/>
          <p:nvPr/>
        </p:nvSpPr>
        <p:spPr>
          <a:xfrm>
            <a:off x="2412124" y="3523594"/>
            <a:ext cx="1501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UCI (W. </a:t>
            </a:r>
            <a:r>
              <a:rPr kumimoji="1" lang="en-US" altLang="ja-JP" sz="1400" dirty="0" err="1"/>
              <a:t>Molzon</a:t>
            </a:r>
            <a:r>
              <a:rPr kumimoji="1" lang="en-US" altLang="ja-JP" sz="1400" dirty="0"/>
              <a:t>)</a:t>
            </a:r>
            <a:br>
              <a:rPr kumimoji="1" lang="en-US" altLang="ja-JP" sz="1400" dirty="0"/>
            </a:br>
            <a:r>
              <a:rPr kumimoji="1" lang="en-US" altLang="ja-JP" sz="1400" dirty="0"/>
              <a:t>joined to MEG</a:t>
            </a:r>
            <a:endParaRPr kumimoji="1" lang="ja-JP" altLang="en-US" sz="1400" dirty="0"/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CF95EF96-26EA-229F-947D-52D82E492D53}"/>
              </a:ext>
            </a:extLst>
          </p:cNvPr>
          <p:cNvSpPr/>
          <p:nvPr/>
        </p:nvSpPr>
        <p:spPr>
          <a:xfrm>
            <a:off x="1765662" y="3484180"/>
            <a:ext cx="599165" cy="325767"/>
          </a:xfrm>
          <a:custGeom>
            <a:avLst/>
            <a:gdLst>
              <a:gd name="connsiteX0" fmla="*/ 0 w 599090"/>
              <a:gd name="connsiteY0" fmla="*/ 0 h 315311"/>
              <a:gd name="connsiteX1" fmla="*/ 599090 w 599090"/>
              <a:gd name="connsiteY1" fmla="*/ 315311 h 315311"/>
              <a:gd name="connsiteX2" fmla="*/ 599090 w 599090"/>
              <a:gd name="connsiteY2" fmla="*/ 315311 h 315311"/>
              <a:gd name="connsiteX0" fmla="*/ 0 w 599090"/>
              <a:gd name="connsiteY0" fmla="*/ 0 h 320510"/>
              <a:gd name="connsiteX1" fmla="*/ 599090 w 599090"/>
              <a:gd name="connsiteY1" fmla="*/ 315311 h 320510"/>
              <a:gd name="connsiteX2" fmla="*/ 599090 w 599090"/>
              <a:gd name="connsiteY2" fmla="*/ 315311 h 320510"/>
              <a:gd name="connsiteX0" fmla="*/ 75 w 599165"/>
              <a:gd name="connsiteY0" fmla="*/ 0 h 325767"/>
              <a:gd name="connsiteX1" fmla="*/ 599165 w 599165"/>
              <a:gd name="connsiteY1" fmla="*/ 315311 h 325767"/>
              <a:gd name="connsiteX2" fmla="*/ 599165 w 599165"/>
              <a:gd name="connsiteY2" fmla="*/ 315311 h 32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9165" h="325767">
                <a:moveTo>
                  <a:pt x="75" y="0"/>
                </a:moveTo>
                <a:cubicBezTo>
                  <a:pt x="-5180" y="262760"/>
                  <a:pt x="265461" y="359980"/>
                  <a:pt x="599165" y="315311"/>
                </a:cubicBezTo>
                <a:lnTo>
                  <a:pt x="599165" y="315311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86B7F0-A6DC-9E23-447D-A13DBB13EC55}"/>
              </a:ext>
            </a:extLst>
          </p:cNvPr>
          <p:cNvSpPr txBox="1"/>
          <p:nvPr/>
        </p:nvSpPr>
        <p:spPr>
          <a:xfrm>
            <a:off x="788275" y="391773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kumimoji="1" lang="ja-JP" altLang="en-US" sz="1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01F3458-72FF-EC2B-7BD3-B9F756B40C85}"/>
              </a:ext>
            </a:extLst>
          </p:cNvPr>
          <p:cNvSpPr txBox="1"/>
          <p:nvPr/>
        </p:nvSpPr>
        <p:spPr>
          <a:xfrm>
            <a:off x="536027" y="4138448"/>
            <a:ext cx="1954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Project next to MECO</a:t>
            </a:r>
            <a:endParaRPr kumimoji="1" lang="ja-JP" altLang="en-US" sz="14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C4B51C4-903B-2300-A48C-BFD136C67CBF}"/>
              </a:ext>
            </a:extLst>
          </p:cNvPr>
          <p:cNvSpPr txBox="1"/>
          <p:nvPr/>
        </p:nvSpPr>
        <p:spPr>
          <a:xfrm>
            <a:off x="4816366" y="3854669"/>
            <a:ext cx="358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Introduce different concept (techniques)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9652CF7-56D5-7E1D-09F4-BA3852A05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9316" y="4477406"/>
            <a:ext cx="1386683" cy="1876937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6560DE5E-537D-A4D0-2074-4B9225EB8876}"/>
              </a:ext>
            </a:extLst>
          </p:cNvPr>
          <p:cNvCxnSpPr>
            <a:cxnSpLocks/>
          </p:cNvCxnSpPr>
          <p:nvPr/>
        </p:nvCxnSpPr>
        <p:spPr>
          <a:xfrm>
            <a:off x="7835462" y="5401648"/>
            <a:ext cx="772332" cy="0"/>
          </a:xfrm>
          <a:prstGeom prst="straightConnector1">
            <a:avLst/>
          </a:prstGeom>
          <a:ln w="1270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1E3463F-57C8-4803-F6C6-7603A8F3D74F}"/>
              </a:ext>
            </a:extLst>
          </p:cNvPr>
          <p:cNvSpPr txBox="1"/>
          <p:nvPr/>
        </p:nvSpPr>
        <p:spPr>
          <a:xfrm>
            <a:off x="5833241" y="6104670"/>
            <a:ext cx="152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“PRISM/Phase-I”</a:t>
            </a:r>
            <a:endParaRPr kumimoji="1"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797239-A01A-2C63-4E5D-DE0C3FC23074}"/>
              </a:ext>
            </a:extLst>
          </p:cNvPr>
          <p:cNvSpPr txBox="1"/>
          <p:nvPr/>
        </p:nvSpPr>
        <p:spPr>
          <a:xfrm>
            <a:off x="6005514" y="6313746"/>
            <a:ext cx="920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“COMET”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8B29F0E-820C-EA49-CB95-64ACE7001A42}"/>
              </a:ext>
            </a:extLst>
          </p:cNvPr>
          <p:cNvSpPr txBox="1"/>
          <p:nvPr/>
        </p:nvSpPr>
        <p:spPr>
          <a:xfrm>
            <a:off x="5729431" y="6560898"/>
            <a:ext cx="1628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“COMET Phase-II”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895447-EF58-F296-7D0E-327B6692C143}"/>
              </a:ext>
            </a:extLst>
          </p:cNvPr>
          <p:cNvSpPr txBox="1"/>
          <p:nvPr/>
        </p:nvSpPr>
        <p:spPr>
          <a:xfrm>
            <a:off x="8287650" y="6412447"/>
            <a:ext cx="1628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“COMET Phase-I”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69889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423F5E-F42E-E1D4-FFB7-B39BF50BC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CA2236-1768-71E1-A69C-58955EEE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AC68017-82BB-AACD-A19A-69232043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AE20A6C-D08E-7213-5996-8B247CDC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E1BDD75-742A-5462-B9E9-78F1A9518F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38449B0-9241-EB58-EFB2-9E000878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174"/>
            <a:ext cx="9906000" cy="64476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5BA96BB-8DB6-D523-AD3C-1D89E4B3E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846" y="331158"/>
            <a:ext cx="1216966" cy="6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5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C68B01-33EC-3CEB-5EF2-C25855ADB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Unique experimental</a:t>
            </a:r>
            <a:r>
              <a:rPr kumimoji="1" lang="en-US" altLang="ja-JP" dirty="0"/>
              <a:t> systems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BB0A6D8-5346-F608-9EAA-0E8E43B4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ACBE52A-8C2B-5602-D952-8543A522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B98ECF0-63BF-2124-24F5-12E3FCFD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C995ED-6462-BE19-0F3E-C84AB7F6C81C}"/>
              </a:ext>
            </a:extLst>
          </p:cNvPr>
          <p:cNvSpPr txBox="1"/>
          <p:nvPr/>
        </p:nvSpPr>
        <p:spPr>
          <a:xfrm>
            <a:off x="5034052" y="2684837"/>
            <a:ext cx="222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+mj-ea"/>
                <a:ea typeface="+mj-ea"/>
              </a:rPr>
              <a:t>Exotic “hydrogens/atoms”</a:t>
            </a:r>
            <a:endParaRPr kumimoji="1" lang="ja-JP" altLang="en-US" sz="1400" dirty="0">
              <a:latin typeface="+mj-ea"/>
              <a:ea typeface="+mj-ea"/>
            </a:endParaRPr>
          </a:p>
        </p:txBody>
      </p:sp>
      <p:sp>
        <p:nvSpPr>
          <p:cNvPr id="12" name="円/楕円 6">
            <a:extLst>
              <a:ext uri="{FF2B5EF4-FFF2-40B4-BE49-F238E27FC236}">
                <a16:creationId xmlns:a16="http://schemas.microsoft.com/office/drawing/2014/main" id="{70F50DFE-A93B-EA62-A768-B0E4C6427B37}"/>
              </a:ext>
            </a:extLst>
          </p:cNvPr>
          <p:cNvSpPr/>
          <p:nvPr/>
        </p:nvSpPr>
        <p:spPr>
          <a:xfrm>
            <a:off x="1412604" y="3514602"/>
            <a:ext cx="823654" cy="823654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>
            <a:outerShdw blurRad="152400" dist="1651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atte">
            <a:bevelT w="412750" h="330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BF2A264-CA9A-72F3-6ED5-37CBAB6E5428}"/>
              </a:ext>
            </a:extLst>
          </p:cNvPr>
          <p:cNvSpPr txBox="1"/>
          <p:nvPr/>
        </p:nvSpPr>
        <p:spPr>
          <a:xfrm>
            <a:off x="753851" y="2017038"/>
            <a:ext cx="218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+mj-ea"/>
                <a:ea typeface="+mj-ea"/>
              </a:rPr>
              <a:t>Free muon</a:t>
            </a:r>
            <a:endParaRPr kumimoji="1" lang="ja-JP" altLang="en-US" sz="3200" dirty="0">
              <a:latin typeface="+mj-ea"/>
              <a:ea typeface="+mj-ea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A5C03A6-6719-332A-7DD7-DA04E6F0122C}"/>
              </a:ext>
            </a:extLst>
          </p:cNvPr>
          <p:cNvGrpSpPr/>
          <p:nvPr/>
        </p:nvGrpSpPr>
        <p:grpSpPr>
          <a:xfrm>
            <a:off x="3967304" y="3514602"/>
            <a:ext cx="1417072" cy="823654"/>
            <a:chOff x="3803101" y="2055119"/>
            <a:chExt cx="1417072" cy="823654"/>
          </a:xfrm>
        </p:grpSpPr>
        <p:sp>
          <p:nvSpPr>
            <p:cNvPr id="13" name="円/楕円 6">
              <a:extLst>
                <a:ext uri="{FF2B5EF4-FFF2-40B4-BE49-F238E27FC236}">
                  <a16:creationId xmlns:a16="http://schemas.microsoft.com/office/drawing/2014/main" id="{3D03F20E-F3A3-0416-760D-AE5C8974E33E}"/>
                </a:ext>
              </a:extLst>
            </p:cNvPr>
            <p:cNvSpPr/>
            <p:nvPr/>
          </p:nvSpPr>
          <p:spPr>
            <a:xfrm>
              <a:off x="4053184" y="2055119"/>
              <a:ext cx="823654" cy="823654"/>
            </a:xfrm>
            <a:prstGeom prst="ellipse">
              <a:avLst/>
            </a:prstGeom>
            <a:solidFill>
              <a:schemeClr val="accent6"/>
            </a:solidFill>
            <a:ln w="19050">
              <a:noFill/>
            </a:ln>
            <a:effectLst>
              <a:outerShdw blurRad="152400" dist="1651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412750" h="330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円弧 14">
              <a:extLst>
                <a:ext uri="{FF2B5EF4-FFF2-40B4-BE49-F238E27FC236}">
                  <a16:creationId xmlns:a16="http://schemas.microsoft.com/office/drawing/2014/main" id="{D7506C4B-765A-D58A-C5DB-87DA26841FB1}"/>
                </a:ext>
              </a:extLst>
            </p:cNvPr>
            <p:cNvSpPr/>
            <p:nvPr/>
          </p:nvSpPr>
          <p:spPr>
            <a:xfrm>
              <a:off x="3803101" y="2249232"/>
              <a:ext cx="1323821" cy="435429"/>
            </a:xfrm>
            <a:prstGeom prst="arc">
              <a:avLst>
                <a:gd name="adj1" fmla="val 20205779"/>
                <a:gd name="adj2" fmla="val 12045140"/>
              </a:avLst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円/楕円 6">
              <a:extLst>
                <a:ext uri="{FF2B5EF4-FFF2-40B4-BE49-F238E27FC236}">
                  <a16:creationId xmlns:a16="http://schemas.microsoft.com/office/drawing/2014/main" id="{13BE1A02-84D0-4476-2927-44290510C1D5}"/>
                </a:ext>
              </a:extLst>
            </p:cNvPr>
            <p:cNvSpPr/>
            <p:nvPr/>
          </p:nvSpPr>
          <p:spPr>
            <a:xfrm>
              <a:off x="5033672" y="2373696"/>
              <a:ext cx="186501" cy="186501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  <a:effectLst>
              <a:outerShdw blurRad="152400" dist="1651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95250" h="82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73E0D31-043D-51F4-5B53-38B8AFB31F78}"/>
              </a:ext>
            </a:extLst>
          </p:cNvPr>
          <p:cNvSpPr txBox="1"/>
          <p:nvPr/>
        </p:nvSpPr>
        <p:spPr>
          <a:xfrm>
            <a:off x="3704484" y="2067601"/>
            <a:ext cx="1960793" cy="516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3200" dirty="0">
                <a:latin typeface="+mj-ea"/>
                <a:ea typeface="+mj-ea"/>
              </a:rPr>
              <a:t>Muonium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152E4095-AC3C-5D42-E2C4-0A794D7331A0}"/>
              </a:ext>
            </a:extLst>
          </p:cNvPr>
          <p:cNvGrpSpPr/>
          <p:nvPr/>
        </p:nvGrpSpPr>
        <p:grpSpPr>
          <a:xfrm>
            <a:off x="6391489" y="3295058"/>
            <a:ext cx="2415053" cy="1262743"/>
            <a:chOff x="6373175" y="2166257"/>
            <a:chExt cx="2415053" cy="1262743"/>
          </a:xfrm>
        </p:grpSpPr>
        <p:sp>
          <p:nvSpPr>
            <p:cNvPr id="17" name="円/楕円 6">
              <a:extLst>
                <a:ext uri="{FF2B5EF4-FFF2-40B4-BE49-F238E27FC236}">
                  <a16:creationId xmlns:a16="http://schemas.microsoft.com/office/drawing/2014/main" id="{64C07C51-C49C-2AB3-0AE3-63EB34DD6F26}"/>
                </a:ext>
              </a:extLst>
            </p:cNvPr>
            <p:cNvSpPr/>
            <p:nvPr/>
          </p:nvSpPr>
          <p:spPr>
            <a:xfrm>
              <a:off x="6648150" y="2166257"/>
              <a:ext cx="1262743" cy="1262743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noFill/>
            </a:ln>
            <a:effectLst>
              <a:outerShdw blurRad="152400" dist="1651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412750" h="330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円弧 18">
              <a:extLst>
                <a:ext uri="{FF2B5EF4-FFF2-40B4-BE49-F238E27FC236}">
                  <a16:creationId xmlns:a16="http://schemas.microsoft.com/office/drawing/2014/main" id="{525BA9F5-C40F-386D-29E6-5710D70DC4A7}"/>
                </a:ext>
              </a:extLst>
            </p:cNvPr>
            <p:cNvSpPr/>
            <p:nvPr/>
          </p:nvSpPr>
          <p:spPr>
            <a:xfrm>
              <a:off x="6373175" y="2579914"/>
              <a:ext cx="1812695" cy="435429"/>
            </a:xfrm>
            <a:prstGeom prst="arc">
              <a:avLst>
                <a:gd name="adj1" fmla="val 20883612"/>
                <a:gd name="adj2" fmla="val 1145913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円/楕円 6">
              <a:extLst>
                <a:ext uri="{FF2B5EF4-FFF2-40B4-BE49-F238E27FC236}">
                  <a16:creationId xmlns:a16="http://schemas.microsoft.com/office/drawing/2014/main" id="{A57C92C0-F28D-2445-CF55-EE8D463E9ED0}"/>
                </a:ext>
              </a:extLst>
            </p:cNvPr>
            <p:cNvSpPr/>
            <p:nvPr/>
          </p:nvSpPr>
          <p:spPr>
            <a:xfrm>
              <a:off x="7964574" y="2385801"/>
              <a:ext cx="823654" cy="823654"/>
            </a:xfrm>
            <a:prstGeom prst="ellipse">
              <a:avLst/>
            </a:prstGeom>
            <a:solidFill>
              <a:schemeClr val="accent6"/>
            </a:solidFill>
            <a:ln w="19050"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5400000"/>
              </a:lightRig>
            </a:scene3d>
            <a:sp3d prstMaterial="matte">
              <a:bevelT w="412750" h="330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7DCC431-3E60-09B5-20CB-ECBFC42781C3}"/>
              </a:ext>
            </a:extLst>
          </p:cNvPr>
          <p:cNvSpPr txBox="1"/>
          <p:nvPr/>
        </p:nvSpPr>
        <p:spPr>
          <a:xfrm>
            <a:off x="6616407" y="2017038"/>
            <a:ext cx="2613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+mj-ea"/>
                <a:ea typeface="+mj-ea"/>
              </a:rPr>
              <a:t>Muonic atom</a:t>
            </a:r>
            <a:endParaRPr kumimoji="1" lang="ja-JP" altLang="en-US" sz="3200" dirty="0"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EE2CE8A4-F84E-235E-65BE-5528D2C536E6}"/>
                  </a:ext>
                </a:extLst>
              </p:cNvPr>
              <p:cNvSpPr txBox="1"/>
              <p:nvPr/>
            </p:nvSpPr>
            <p:spPr>
              <a:xfrm>
                <a:off x="1629359" y="4306399"/>
                <a:ext cx="560795" cy="404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EE2CE8A4-F84E-235E-65BE-5528D2C53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359" y="4306399"/>
                <a:ext cx="560795" cy="404021"/>
              </a:xfrm>
              <a:prstGeom prst="rect">
                <a:avLst/>
              </a:prstGeom>
              <a:blipFill>
                <a:blip r:embed="rId2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8229521C-B8CF-4D7A-5DB2-78F44F8810FC}"/>
                  </a:ext>
                </a:extLst>
              </p:cNvPr>
              <p:cNvSpPr txBox="1"/>
              <p:nvPr/>
            </p:nvSpPr>
            <p:spPr>
              <a:xfrm>
                <a:off x="4487236" y="4306399"/>
                <a:ext cx="5468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8229521C-B8CF-4D7A-5DB2-78F44F881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236" y="4306399"/>
                <a:ext cx="546816" cy="400110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FB1B4B4F-C92D-C6C9-172D-9FD67BB55307}"/>
                  </a:ext>
                </a:extLst>
              </p:cNvPr>
              <p:cNvSpPr txBox="1"/>
              <p:nvPr/>
            </p:nvSpPr>
            <p:spPr>
              <a:xfrm>
                <a:off x="5105635" y="3411604"/>
                <a:ext cx="5393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FB1B4B4F-C92D-C6C9-172D-9FD67BB55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635" y="3411604"/>
                <a:ext cx="53931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2855C6C2-FD72-B7EF-E649-77F0C5A537E2}"/>
                  </a:ext>
                </a:extLst>
              </p:cNvPr>
              <p:cNvSpPr txBox="1"/>
              <p:nvPr/>
            </p:nvSpPr>
            <p:spPr>
              <a:xfrm>
                <a:off x="8179334" y="4299473"/>
                <a:ext cx="5468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2855C6C2-FD72-B7EF-E649-77F0C5A53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334" y="4299473"/>
                <a:ext cx="546816" cy="400110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5585E31-DE61-F9F2-AF3F-978A7B8F8290}"/>
                  </a:ext>
                </a:extLst>
              </p:cNvPr>
              <p:cNvSpPr txBox="1"/>
              <p:nvPr/>
            </p:nvSpPr>
            <p:spPr>
              <a:xfrm>
                <a:off x="6839283" y="4557801"/>
                <a:ext cx="8435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Nucleus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5585E31-DE61-F9F2-AF3F-978A7B8F8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283" y="4557801"/>
                <a:ext cx="843501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716E076F-60EE-14B3-F8A9-BBCDCADBBA51}"/>
              </a:ext>
            </a:extLst>
          </p:cNvPr>
          <p:cNvCxnSpPr>
            <a:cxnSpLocks/>
          </p:cNvCxnSpPr>
          <p:nvPr/>
        </p:nvCxnSpPr>
        <p:spPr>
          <a:xfrm flipV="1">
            <a:off x="1391613" y="3366079"/>
            <a:ext cx="828773" cy="112070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3C27A8-8E38-C84D-9B50-F56A9110E965}"/>
              </a:ext>
            </a:extLst>
          </p:cNvPr>
          <p:cNvSpPr txBox="1"/>
          <p:nvPr/>
        </p:nvSpPr>
        <p:spPr>
          <a:xfrm>
            <a:off x="3798013" y="5209055"/>
            <a:ext cx="1690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+mj-ea"/>
                <a:ea typeface="+mj-ea"/>
              </a:rPr>
              <a:t>Precise test for EW</a:t>
            </a:r>
            <a:br>
              <a:rPr kumimoji="1" lang="en-US" altLang="ja-JP" sz="1400" dirty="0">
                <a:latin typeface="+mj-ea"/>
                <a:ea typeface="+mj-ea"/>
              </a:rPr>
            </a:br>
            <a:r>
              <a:rPr kumimoji="1" lang="ja-JP" altLang="en-US" sz="1400" dirty="0">
                <a:latin typeface="+mj-ea"/>
                <a:ea typeface="+mj-ea"/>
              </a:rPr>
              <a:t>（</a:t>
            </a:r>
            <a:r>
              <a:rPr kumimoji="1" lang="en-US" altLang="ja-JP" sz="1400" dirty="0">
                <a:latin typeface="+mj-ea"/>
                <a:ea typeface="+mj-ea"/>
              </a:rPr>
              <a:t>Omitted</a:t>
            </a:r>
            <a:r>
              <a:rPr kumimoji="1" lang="ja-JP" altLang="en-US" sz="1400" dirty="0">
                <a:latin typeface="+mj-ea"/>
                <a:ea typeface="+mj-ea"/>
              </a:rPr>
              <a:t> </a:t>
            </a:r>
            <a:r>
              <a:rPr kumimoji="1" lang="en-US" altLang="ja-JP" sz="1400" dirty="0">
                <a:latin typeface="+mj-ea"/>
                <a:ea typeface="+mj-ea"/>
              </a:rPr>
              <a:t>today</a:t>
            </a:r>
            <a:r>
              <a:rPr kumimoji="1" lang="ja-JP" altLang="en-US" sz="1400" dirty="0">
                <a:latin typeface="+mj-ea"/>
                <a:ea typeface="+mj-ea"/>
              </a:rPr>
              <a:t>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A957A5-38C7-E6C3-441D-E8AA20E79870}"/>
              </a:ext>
            </a:extLst>
          </p:cNvPr>
          <p:cNvSpPr txBox="1"/>
          <p:nvPr/>
        </p:nvSpPr>
        <p:spPr>
          <a:xfrm>
            <a:off x="782664" y="5122191"/>
            <a:ext cx="182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+mj-lt"/>
              </a:rPr>
              <a:t>We can even stop μ</a:t>
            </a:r>
            <a:r>
              <a:rPr kumimoji="1" lang="en-US" altLang="ja-JP" sz="1400" baseline="30000" dirty="0">
                <a:latin typeface="+mj-lt"/>
              </a:rPr>
              <a:t>+</a:t>
            </a:r>
            <a:endParaRPr kumimoji="1" lang="ja-JP" altLang="en-US" sz="1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92895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7D90DF-F291-F5D6-392A-B80A96708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69258"/>
            <a:ext cx="8752880" cy="823654"/>
          </a:xfrm>
        </p:spPr>
        <p:txBody>
          <a:bodyPr>
            <a:normAutofit/>
          </a:bodyPr>
          <a:lstStyle/>
          <a:p>
            <a:pPr marL="267970" indent="-267970"/>
            <a:r>
              <a:rPr lang="en-US" altLang="ja-JP" dirty="0"/>
              <a:t>8 GeV bunched</a:t>
            </a:r>
            <a:r>
              <a:rPr kumimoji="1" lang="ja-JP" altLang="en-US" dirty="0"/>
              <a:t> </a:t>
            </a:r>
            <a:r>
              <a:rPr kumimoji="1" lang="en-US" altLang="ja-JP" dirty="0"/>
              <a:t>SX</a:t>
            </a:r>
            <a:r>
              <a:rPr kumimoji="1" lang="ja-JP" altLang="en-US" dirty="0"/>
              <a:t> ＠ </a:t>
            </a:r>
            <a:r>
              <a:rPr kumimoji="1" lang="en-US" altLang="ja-JP" dirty="0"/>
              <a:t>J-PARC</a:t>
            </a:r>
            <a:r>
              <a:rPr lang="ja-JP" altLang="en-US" dirty="0"/>
              <a:t> </a:t>
            </a:r>
            <a:r>
              <a:rPr lang="en-US" altLang="ja-JP" dirty="0"/>
              <a:t>MR</a:t>
            </a:r>
            <a:endParaRPr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BD853B5-6468-4DB3-A9BA-7ACD201A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FD49B4-4A85-00A5-2DD5-1958EA9B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28311B0-3660-EC4B-7B0D-D8F57D3B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7EB9D6B-223E-57F9-A8C4-5877BFB64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72" y="1434662"/>
            <a:ext cx="2789059" cy="1788636"/>
          </a:xfrm>
          <a:prstGeom prst="rect">
            <a:avLst/>
          </a:prstGeom>
        </p:spPr>
      </p:pic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E2AA1C2C-301B-9242-EF72-C61C9FDE1E26}"/>
              </a:ext>
            </a:extLst>
          </p:cNvPr>
          <p:cNvGrpSpPr/>
          <p:nvPr/>
        </p:nvGrpSpPr>
        <p:grpSpPr>
          <a:xfrm>
            <a:off x="4180610" y="1373979"/>
            <a:ext cx="5144693" cy="2268205"/>
            <a:chOff x="1153631" y="3242193"/>
            <a:chExt cx="5144693" cy="2268205"/>
          </a:xfrm>
        </p:grpSpPr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4CA85E6F-C7C1-461A-D69A-8464DBFF9182}"/>
                </a:ext>
              </a:extLst>
            </p:cNvPr>
            <p:cNvGrpSpPr/>
            <p:nvPr/>
          </p:nvGrpSpPr>
          <p:grpSpPr>
            <a:xfrm>
              <a:off x="1153631" y="3242193"/>
              <a:ext cx="5144693" cy="2268205"/>
              <a:chOff x="1539887" y="3313138"/>
              <a:chExt cx="5144693" cy="2268205"/>
            </a:xfrm>
          </p:grpSpPr>
          <p:grpSp>
            <p:nvGrpSpPr>
              <p:cNvPr id="82" name="グループ化 81">
                <a:extLst>
                  <a:ext uri="{FF2B5EF4-FFF2-40B4-BE49-F238E27FC236}">
                    <a16:creationId xmlns:a16="http://schemas.microsoft.com/office/drawing/2014/main" id="{0F3D35B0-DD04-09E8-FACA-26AC2D6D3CC7}"/>
                  </a:ext>
                </a:extLst>
              </p:cNvPr>
              <p:cNvGrpSpPr/>
              <p:nvPr/>
            </p:nvGrpSpPr>
            <p:grpSpPr>
              <a:xfrm>
                <a:off x="1539887" y="3313138"/>
                <a:ext cx="5144693" cy="2268205"/>
                <a:chOff x="1539887" y="3313138"/>
                <a:chExt cx="5144693" cy="2268205"/>
              </a:xfrm>
            </p:grpSpPr>
            <p:sp>
              <p:nvSpPr>
                <p:cNvPr id="80" name="正方形/長方形 79">
                  <a:extLst>
                    <a:ext uri="{FF2B5EF4-FFF2-40B4-BE49-F238E27FC236}">
                      <a16:creationId xmlns:a16="http://schemas.microsoft.com/office/drawing/2014/main" id="{6F33E835-962A-6099-C261-A3E143A3F5BF}"/>
                    </a:ext>
                  </a:extLst>
                </p:cNvPr>
                <p:cNvSpPr/>
                <p:nvPr/>
              </p:nvSpPr>
              <p:spPr>
                <a:xfrm>
                  <a:off x="3225362" y="3728545"/>
                  <a:ext cx="409904" cy="124547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4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cxnSp>
              <p:nvCxnSpPr>
                <p:cNvPr id="10" name="直線矢印コネクタ 9">
                  <a:extLst>
                    <a:ext uri="{FF2B5EF4-FFF2-40B4-BE49-F238E27FC236}">
                      <a16:creationId xmlns:a16="http://schemas.microsoft.com/office/drawing/2014/main" id="{38F9C22A-DAD0-1DB9-4CBD-498767182EA1}"/>
                    </a:ext>
                  </a:extLst>
                </p:cNvPr>
                <p:cNvCxnSpPr/>
                <p:nvPr/>
              </p:nvCxnSpPr>
              <p:spPr>
                <a:xfrm>
                  <a:off x="1993914" y="4970388"/>
                  <a:ext cx="4690666" cy="0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線矢印コネクタ 10">
                  <a:extLst>
                    <a:ext uri="{FF2B5EF4-FFF2-40B4-BE49-F238E27FC236}">
                      <a16:creationId xmlns:a16="http://schemas.microsoft.com/office/drawing/2014/main" id="{B7DD6BF3-E385-71DC-B709-6816ECC5DE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11937" y="3460531"/>
                  <a:ext cx="0" cy="1613119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コネクタ 13">
                  <a:extLst>
                    <a:ext uri="{FF2B5EF4-FFF2-40B4-BE49-F238E27FC236}">
                      <a16:creationId xmlns:a16="http://schemas.microsoft.com/office/drawing/2014/main" id="{055C85AA-EAB0-037E-71D0-2261E1496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29449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14">
                  <a:extLst>
                    <a:ext uri="{FF2B5EF4-FFF2-40B4-BE49-F238E27FC236}">
                      <a16:creationId xmlns:a16="http://schemas.microsoft.com/office/drawing/2014/main" id="{70ED4DC1-6E26-7A9A-91D0-D5F9C818C5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46961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>
                  <a:extLst>
                    <a:ext uri="{FF2B5EF4-FFF2-40B4-BE49-F238E27FC236}">
                      <a16:creationId xmlns:a16="http://schemas.microsoft.com/office/drawing/2014/main" id="{66B233CD-66CE-B066-4BC2-2188E6EFB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64472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コネクタ 16">
                  <a:extLst>
                    <a:ext uri="{FF2B5EF4-FFF2-40B4-BE49-F238E27FC236}">
                      <a16:creationId xmlns:a16="http://schemas.microsoft.com/office/drawing/2014/main" id="{91C42615-AA80-CA68-AF96-A38D0B543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81984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コネクタ 17">
                  <a:extLst>
                    <a:ext uri="{FF2B5EF4-FFF2-40B4-BE49-F238E27FC236}">
                      <a16:creationId xmlns:a16="http://schemas.microsoft.com/office/drawing/2014/main" id="{998B6089-536D-5F33-A377-08EC11BC40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99496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コネクタ 18">
                  <a:extLst>
                    <a:ext uri="{FF2B5EF4-FFF2-40B4-BE49-F238E27FC236}">
                      <a16:creationId xmlns:a16="http://schemas.microsoft.com/office/drawing/2014/main" id="{4E7798F9-139A-21EA-2CC5-12AAC38C6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17008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コネクタ 19">
                  <a:extLst>
                    <a:ext uri="{FF2B5EF4-FFF2-40B4-BE49-F238E27FC236}">
                      <a16:creationId xmlns:a16="http://schemas.microsoft.com/office/drawing/2014/main" id="{1CA1907E-B172-0FD9-9AB3-0EA2B39F1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34520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コネクタ 20">
                  <a:extLst>
                    <a:ext uri="{FF2B5EF4-FFF2-40B4-BE49-F238E27FC236}">
                      <a16:creationId xmlns:a16="http://schemas.microsoft.com/office/drawing/2014/main" id="{34260513-ED89-8531-ADB0-1FCD8DB4A1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52031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5D414B78-08D4-9452-2AED-23D467B46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69543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コネクタ 22">
                  <a:extLst>
                    <a:ext uri="{FF2B5EF4-FFF2-40B4-BE49-F238E27FC236}">
                      <a16:creationId xmlns:a16="http://schemas.microsoft.com/office/drawing/2014/main" id="{7196BE85-5EC1-5998-C7D9-1C5B19DC7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87051" y="4888532"/>
                  <a:ext cx="0" cy="185118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55" name="グループ化 54">
                  <a:extLst>
                    <a:ext uri="{FF2B5EF4-FFF2-40B4-BE49-F238E27FC236}">
                      <a16:creationId xmlns:a16="http://schemas.microsoft.com/office/drawing/2014/main" id="{65990A14-C8AD-742D-7B80-D62FE140EF88}"/>
                    </a:ext>
                  </a:extLst>
                </p:cNvPr>
                <p:cNvGrpSpPr/>
                <p:nvPr/>
              </p:nvGrpSpPr>
              <p:grpSpPr>
                <a:xfrm>
                  <a:off x="2016444" y="3943873"/>
                  <a:ext cx="2079859" cy="1045386"/>
                  <a:chOff x="3962400" y="4414831"/>
                  <a:chExt cx="1212850" cy="609607"/>
                </a:xfrm>
              </p:grpSpPr>
              <p:cxnSp>
                <p:nvCxnSpPr>
                  <p:cNvPr id="25" name="直線コネクタ 24">
                    <a:extLst>
                      <a:ext uri="{FF2B5EF4-FFF2-40B4-BE49-F238E27FC236}">
                        <a16:creationId xmlns:a16="http://schemas.microsoft.com/office/drawing/2014/main" id="{376A4465-8798-7B41-F17D-349F53A10F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17174" y="4414831"/>
                    <a:ext cx="673889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>
                    <a:extLst>
                      <a:ext uri="{FF2B5EF4-FFF2-40B4-BE49-F238E27FC236}">
                        <a16:creationId xmlns:a16="http://schemas.microsoft.com/office/drawing/2014/main" id="{DDAEA0B8-D63E-24EA-5BBB-9652FA1021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1297" y="4564482"/>
                    <a:ext cx="2143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id="{E6537A8A-0515-BB2D-26FB-274E37F4ED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85421" y="4714133"/>
                    <a:ext cx="2143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id="{7F62ACCF-BD4E-3943-709F-FF9DA56BD5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69545" y="4863784"/>
                    <a:ext cx="2143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コネクタ 30">
                    <a:extLst>
                      <a:ext uri="{FF2B5EF4-FFF2-40B4-BE49-F238E27FC236}">
                        <a16:creationId xmlns:a16="http://schemas.microsoft.com/office/drawing/2014/main" id="{E79CBE9F-081C-A316-BB84-5D08382B47B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993356" y="4717256"/>
                    <a:ext cx="0" cy="14525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線コネクタ 31">
                    <a:extLst>
                      <a:ext uri="{FF2B5EF4-FFF2-40B4-BE49-F238E27FC236}">
                        <a16:creationId xmlns:a16="http://schemas.microsoft.com/office/drawing/2014/main" id="{563F8FD3-837D-BA2C-0941-C10C3446A4D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007643" y="4569618"/>
                    <a:ext cx="0" cy="14525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線コネクタ 32">
                    <a:extLst>
                      <a:ext uri="{FF2B5EF4-FFF2-40B4-BE49-F238E27FC236}">
                        <a16:creationId xmlns:a16="http://schemas.microsoft.com/office/drawing/2014/main" id="{4D0208FA-093E-644E-BACE-ACD7DE98569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019550" y="4419600"/>
                    <a:ext cx="0" cy="14525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線コネクタ 33">
                    <a:extLst>
                      <a:ext uri="{FF2B5EF4-FFF2-40B4-BE49-F238E27FC236}">
                        <a16:creationId xmlns:a16="http://schemas.microsoft.com/office/drawing/2014/main" id="{5C7FA0B0-8B8C-F340-8A3F-4401BDE85EA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969544" y="4864894"/>
                    <a:ext cx="0" cy="14525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コネクタ 36">
                    <a:extLst>
                      <a:ext uri="{FF2B5EF4-FFF2-40B4-BE49-F238E27FC236}">
                        <a16:creationId xmlns:a16="http://schemas.microsoft.com/office/drawing/2014/main" id="{D8905845-A637-D432-92F4-11B93936D9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1063" y="4417219"/>
                    <a:ext cx="242888" cy="60721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線コネクタ 42">
                    <a:extLst>
                      <a:ext uri="{FF2B5EF4-FFF2-40B4-BE49-F238E27FC236}">
                        <a16:creationId xmlns:a16="http://schemas.microsoft.com/office/drawing/2014/main" id="{31B31D3F-3152-9D65-AA40-545ED30FC0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62400" y="4816475"/>
                    <a:ext cx="76200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コネクタ 44">
                    <a:extLst>
                      <a:ext uri="{FF2B5EF4-FFF2-40B4-BE49-F238E27FC236}">
                        <a16:creationId xmlns:a16="http://schemas.microsoft.com/office/drawing/2014/main" id="{01BFC022-1758-4DD0-F5FC-4CFCCC7520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8600" y="4448175"/>
                    <a:ext cx="482600" cy="3683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線コネクタ 47">
                    <a:extLst>
                      <a:ext uri="{FF2B5EF4-FFF2-40B4-BE49-F238E27FC236}">
                        <a16:creationId xmlns:a16="http://schemas.microsoft.com/office/drawing/2014/main" id="{E208E4FE-DBD5-0FE7-2BB0-D24B731D2F9D}"/>
                      </a:ext>
                    </a:extLst>
                  </p:cNvPr>
                  <p:cNvCxnSpPr/>
                  <p:nvPr/>
                </p:nvCxnSpPr>
                <p:spPr>
                  <a:xfrm>
                    <a:off x="4514850" y="4445000"/>
                    <a:ext cx="390525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コネクタ 50">
                    <a:extLst>
                      <a:ext uri="{FF2B5EF4-FFF2-40B4-BE49-F238E27FC236}">
                        <a16:creationId xmlns:a16="http://schemas.microsoft.com/office/drawing/2014/main" id="{5BB97D6C-4833-8DC2-0086-36B59AEDA5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02200" y="4445000"/>
                    <a:ext cx="193675" cy="37782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コネクタ 52">
                    <a:extLst>
                      <a:ext uri="{FF2B5EF4-FFF2-40B4-BE49-F238E27FC236}">
                        <a16:creationId xmlns:a16="http://schemas.microsoft.com/office/drawing/2014/main" id="{5CE333BB-5178-042F-1BCF-595D8B2700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99050" y="4816475"/>
                    <a:ext cx="76200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" name="グループ化 55">
                  <a:extLst>
                    <a:ext uri="{FF2B5EF4-FFF2-40B4-BE49-F238E27FC236}">
                      <a16:creationId xmlns:a16="http://schemas.microsoft.com/office/drawing/2014/main" id="{6AC3FA59-E6D6-509C-9485-41CD3BE293FB}"/>
                    </a:ext>
                  </a:extLst>
                </p:cNvPr>
                <p:cNvGrpSpPr/>
                <p:nvPr/>
              </p:nvGrpSpPr>
              <p:grpSpPr>
                <a:xfrm>
                  <a:off x="4090858" y="3943873"/>
                  <a:ext cx="2079859" cy="1045386"/>
                  <a:chOff x="3962400" y="4414831"/>
                  <a:chExt cx="1212850" cy="609607"/>
                </a:xfrm>
              </p:grpSpPr>
              <p:cxnSp>
                <p:nvCxnSpPr>
                  <p:cNvPr id="57" name="直線コネクタ 56">
                    <a:extLst>
                      <a:ext uri="{FF2B5EF4-FFF2-40B4-BE49-F238E27FC236}">
                        <a16:creationId xmlns:a16="http://schemas.microsoft.com/office/drawing/2014/main" id="{D749275E-BD8E-E9BE-BB67-0132F2F92F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17174" y="4414831"/>
                    <a:ext cx="673889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線コネクタ 57">
                    <a:extLst>
                      <a:ext uri="{FF2B5EF4-FFF2-40B4-BE49-F238E27FC236}">
                        <a16:creationId xmlns:a16="http://schemas.microsoft.com/office/drawing/2014/main" id="{C1B12C79-A15C-2010-CAAD-27EF725C5E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1297" y="4564482"/>
                    <a:ext cx="2143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線コネクタ 58">
                    <a:extLst>
                      <a:ext uri="{FF2B5EF4-FFF2-40B4-BE49-F238E27FC236}">
                        <a16:creationId xmlns:a16="http://schemas.microsoft.com/office/drawing/2014/main" id="{F8D670E5-1CCE-34B0-80F3-C0A7127BE3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85421" y="4714133"/>
                    <a:ext cx="2143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線コネクタ 59">
                    <a:extLst>
                      <a:ext uri="{FF2B5EF4-FFF2-40B4-BE49-F238E27FC236}">
                        <a16:creationId xmlns:a16="http://schemas.microsoft.com/office/drawing/2014/main" id="{0B7D7F9E-4278-BAF7-1CBB-E789BFDA10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69545" y="4863784"/>
                    <a:ext cx="2143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線コネクタ 60">
                    <a:extLst>
                      <a:ext uri="{FF2B5EF4-FFF2-40B4-BE49-F238E27FC236}">
                        <a16:creationId xmlns:a16="http://schemas.microsoft.com/office/drawing/2014/main" id="{6A08489A-BAF8-24C0-2672-0A999FBC076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993356" y="4717256"/>
                    <a:ext cx="0" cy="14525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線コネクタ 61">
                    <a:extLst>
                      <a:ext uri="{FF2B5EF4-FFF2-40B4-BE49-F238E27FC236}">
                        <a16:creationId xmlns:a16="http://schemas.microsoft.com/office/drawing/2014/main" id="{C3166684-CBA8-D89D-3C1F-14D00764EE8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007643" y="4569618"/>
                    <a:ext cx="0" cy="14525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線コネクタ 62">
                    <a:extLst>
                      <a:ext uri="{FF2B5EF4-FFF2-40B4-BE49-F238E27FC236}">
                        <a16:creationId xmlns:a16="http://schemas.microsoft.com/office/drawing/2014/main" id="{CC43D901-1C0D-0DE7-2B56-F0DB0FDAD36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019550" y="4419600"/>
                    <a:ext cx="0" cy="14525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直線コネクタ 63">
                    <a:extLst>
                      <a:ext uri="{FF2B5EF4-FFF2-40B4-BE49-F238E27FC236}">
                        <a16:creationId xmlns:a16="http://schemas.microsoft.com/office/drawing/2014/main" id="{A457C4C0-A70B-5D8E-1D92-6C34446CDAE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969544" y="4864894"/>
                    <a:ext cx="0" cy="14525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直線コネクタ 64">
                    <a:extLst>
                      <a:ext uri="{FF2B5EF4-FFF2-40B4-BE49-F238E27FC236}">
                        <a16:creationId xmlns:a16="http://schemas.microsoft.com/office/drawing/2014/main" id="{9F69B1D0-B632-5614-A490-B514FD1AA9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1063" y="4417219"/>
                    <a:ext cx="242888" cy="60721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線コネクタ 65">
                    <a:extLst>
                      <a:ext uri="{FF2B5EF4-FFF2-40B4-BE49-F238E27FC236}">
                        <a16:creationId xmlns:a16="http://schemas.microsoft.com/office/drawing/2014/main" id="{E7F8D030-1966-501B-C8CB-3B77112E3A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62400" y="4816475"/>
                    <a:ext cx="76200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直線コネクタ 66">
                    <a:extLst>
                      <a:ext uri="{FF2B5EF4-FFF2-40B4-BE49-F238E27FC236}">
                        <a16:creationId xmlns:a16="http://schemas.microsoft.com/office/drawing/2014/main" id="{58F0A35A-9EE0-67F6-FFD7-F39133E603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8600" y="4448175"/>
                    <a:ext cx="482600" cy="3683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線コネクタ 67">
                    <a:extLst>
                      <a:ext uri="{FF2B5EF4-FFF2-40B4-BE49-F238E27FC236}">
                        <a16:creationId xmlns:a16="http://schemas.microsoft.com/office/drawing/2014/main" id="{2E0F9CF4-31F6-0374-B603-95FDBB8A1A87}"/>
                      </a:ext>
                    </a:extLst>
                  </p:cNvPr>
                  <p:cNvCxnSpPr/>
                  <p:nvPr/>
                </p:nvCxnSpPr>
                <p:spPr>
                  <a:xfrm>
                    <a:off x="4514850" y="4445000"/>
                    <a:ext cx="390525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直線コネクタ 68">
                    <a:extLst>
                      <a:ext uri="{FF2B5EF4-FFF2-40B4-BE49-F238E27FC236}">
                        <a16:creationId xmlns:a16="http://schemas.microsoft.com/office/drawing/2014/main" id="{63A2DDF6-1AFE-E7D4-0A38-A3B4CB4E6D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02200" y="4445000"/>
                    <a:ext cx="193675" cy="37782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線コネクタ 69">
                    <a:extLst>
                      <a:ext uri="{FF2B5EF4-FFF2-40B4-BE49-F238E27FC236}">
                        <a16:creationId xmlns:a16="http://schemas.microsoft.com/office/drawing/2014/main" id="{9DA54968-4C0D-7C48-4578-33B093B5E2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99050" y="4816475"/>
                    <a:ext cx="76200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C88CDEFB-83DA-1DA9-8698-0E2827DDE4FB}"/>
                    </a:ext>
                  </a:extLst>
                </p:cNvPr>
                <p:cNvSpPr txBox="1"/>
                <p:nvPr/>
              </p:nvSpPr>
              <p:spPr>
                <a:xfrm>
                  <a:off x="3775842" y="5273566"/>
                  <a:ext cx="780983" cy="30777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kumimoji="1" lang="ja-JP" altLang="en-US" sz="1400"/>
                    <a:t>Time </a:t>
                  </a:r>
                  <a:r>
                    <a:rPr kumimoji="1" lang="en-US" altLang="ja-JP" sz="1400" dirty="0"/>
                    <a:t>(s)</a:t>
                  </a:r>
                  <a:endParaRPr kumimoji="1" lang="ja-JP" altLang="en-US" sz="1400" dirty="0"/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67ABB8C3-1F36-697D-0739-7EFC8ACE1884}"/>
                    </a:ext>
                  </a:extLst>
                </p:cNvPr>
                <p:cNvSpPr txBox="1"/>
                <p:nvPr/>
              </p:nvSpPr>
              <p:spPr>
                <a:xfrm>
                  <a:off x="1847194" y="5071241"/>
                  <a:ext cx="2872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400" dirty="0"/>
                    <a:t>0</a:t>
                  </a:r>
                  <a:endParaRPr kumimoji="1" lang="ja-JP" altLang="en-US" sz="1400" dirty="0"/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63D1B989-8E21-5F64-EFE6-7D0834FEB540}"/>
                    </a:ext>
                  </a:extLst>
                </p:cNvPr>
                <p:cNvSpPr txBox="1"/>
                <p:nvPr/>
              </p:nvSpPr>
              <p:spPr>
                <a:xfrm>
                  <a:off x="2690649" y="5071241"/>
                  <a:ext cx="2872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400" dirty="0"/>
                    <a:t>1</a:t>
                  </a:r>
                  <a:endParaRPr kumimoji="1" lang="ja-JP" altLang="en-US" sz="1400" dirty="0"/>
                </a:p>
              </p:txBody>
            </p:sp>
            <p:sp>
              <p:nvSpPr>
                <p:cNvPr id="75" name="テキスト ボックス 74">
                  <a:extLst>
                    <a:ext uri="{FF2B5EF4-FFF2-40B4-BE49-F238E27FC236}">
                      <a16:creationId xmlns:a16="http://schemas.microsoft.com/office/drawing/2014/main" id="{6C9D0B84-E563-EF24-6F99-686153058498}"/>
                    </a:ext>
                  </a:extLst>
                </p:cNvPr>
                <p:cNvSpPr txBox="1"/>
                <p:nvPr/>
              </p:nvSpPr>
              <p:spPr>
                <a:xfrm>
                  <a:off x="3510456" y="5071241"/>
                  <a:ext cx="2872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400" dirty="0"/>
                    <a:t>2</a:t>
                  </a:r>
                  <a:endParaRPr kumimoji="1" lang="ja-JP" altLang="en-US" sz="1400" dirty="0"/>
                </a:p>
              </p:txBody>
            </p:sp>
            <p:sp>
              <p:nvSpPr>
                <p:cNvPr id="76" name="テキスト ボックス 75">
                  <a:extLst>
                    <a:ext uri="{FF2B5EF4-FFF2-40B4-BE49-F238E27FC236}">
                      <a16:creationId xmlns:a16="http://schemas.microsoft.com/office/drawing/2014/main" id="{E950F170-E2E4-C42C-79B4-83E5AF256AEC}"/>
                    </a:ext>
                  </a:extLst>
                </p:cNvPr>
                <p:cNvSpPr txBox="1"/>
                <p:nvPr/>
              </p:nvSpPr>
              <p:spPr>
                <a:xfrm>
                  <a:off x="4361794" y="5071241"/>
                  <a:ext cx="2872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400" dirty="0"/>
                    <a:t>3</a:t>
                  </a:r>
                  <a:endParaRPr kumimoji="1" lang="ja-JP" altLang="en-US" sz="1400" dirty="0"/>
                </a:p>
              </p:txBody>
            </p:sp>
            <p:sp>
              <p:nvSpPr>
                <p:cNvPr id="77" name="テキスト ボックス 76">
                  <a:extLst>
                    <a:ext uri="{FF2B5EF4-FFF2-40B4-BE49-F238E27FC236}">
                      <a16:creationId xmlns:a16="http://schemas.microsoft.com/office/drawing/2014/main" id="{45E6E336-F737-A515-850C-841996584030}"/>
                    </a:ext>
                  </a:extLst>
                </p:cNvPr>
                <p:cNvSpPr txBox="1"/>
                <p:nvPr/>
              </p:nvSpPr>
              <p:spPr>
                <a:xfrm>
                  <a:off x="5221015" y="5071241"/>
                  <a:ext cx="2872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400" dirty="0"/>
                    <a:t>4</a:t>
                  </a:r>
                  <a:endParaRPr kumimoji="1" lang="ja-JP" altLang="en-US" sz="1400" dirty="0"/>
                </a:p>
              </p:txBody>
            </p:sp>
            <p:sp>
              <p:nvSpPr>
                <p:cNvPr id="78" name="テキスト ボックス 77">
                  <a:extLst>
                    <a:ext uri="{FF2B5EF4-FFF2-40B4-BE49-F238E27FC236}">
                      <a16:creationId xmlns:a16="http://schemas.microsoft.com/office/drawing/2014/main" id="{A2F0B3E9-EFD2-6009-2ED7-C4605DE8D5B2}"/>
                    </a:ext>
                  </a:extLst>
                </p:cNvPr>
                <p:cNvSpPr txBox="1"/>
                <p:nvPr/>
              </p:nvSpPr>
              <p:spPr>
                <a:xfrm>
                  <a:off x="6032939" y="5071241"/>
                  <a:ext cx="2872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400" dirty="0"/>
                    <a:t>5</a:t>
                  </a:r>
                  <a:endParaRPr kumimoji="1" lang="ja-JP" altLang="en-US" sz="1400" dirty="0"/>
                </a:p>
              </p:txBody>
            </p:sp>
            <p:sp>
              <p:nvSpPr>
                <p:cNvPr id="79" name="テキスト ボックス 78">
                  <a:extLst>
                    <a:ext uri="{FF2B5EF4-FFF2-40B4-BE49-F238E27FC236}">
                      <a16:creationId xmlns:a16="http://schemas.microsoft.com/office/drawing/2014/main" id="{1712A6CB-7806-A9CB-5F01-07FA0D6A91CE}"/>
                    </a:ext>
                  </a:extLst>
                </p:cNvPr>
                <p:cNvSpPr txBox="1"/>
                <p:nvPr/>
              </p:nvSpPr>
              <p:spPr>
                <a:xfrm rot="16200000">
                  <a:off x="798659" y="4054366"/>
                  <a:ext cx="1790234" cy="30777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r>
                    <a:rPr kumimoji="1" lang="ja-JP" altLang="en-US" sz="1400">
                      <a:solidFill>
                        <a:srgbClr val="FF0000"/>
                      </a:solidFill>
                    </a:rPr>
                    <a:t># of protons</a:t>
                  </a:r>
                  <a:r>
                    <a:rPr kumimoji="1" lang="ja-JP" altLang="en-US" sz="1400"/>
                    <a:t>，</a:t>
                  </a:r>
                  <a:r>
                    <a:rPr kumimoji="1" lang="ja-JP" altLang="en-US" sz="1400">
                      <a:solidFill>
                        <a:srgbClr val="3F3F3F"/>
                      </a:solidFill>
                    </a:rPr>
                    <a:t> </a:t>
                  </a:r>
                  <a:r>
                    <a:rPr kumimoji="1" lang="ja-JP" altLang="en-US" sz="1400">
                      <a:solidFill>
                        <a:schemeClr val="accent1"/>
                      </a:solidFill>
                    </a:rPr>
                    <a:t>Energy</a:t>
                  </a:r>
                  <a:endParaRPr kumimoji="1" lang="ja-JP" altLang="en-US" sz="14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1" name="正方形/長方形 80">
                  <a:extLst>
                    <a:ext uri="{FF2B5EF4-FFF2-40B4-BE49-F238E27FC236}">
                      <a16:creationId xmlns:a16="http://schemas.microsoft.com/office/drawing/2014/main" id="{4FC4F2CA-C39E-F086-9D36-AAC88E686EAA}"/>
                    </a:ext>
                  </a:extLst>
                </p:cNvPr>
                <p:cNvSpPr/>
                <p:nvPr/>
              </p:nvSpPr>
              <p:spPr>
                <a:xfrm>
                  <a:off x="5306410" y="3728545"/>
                  <a:ext cx="409904" cy="124547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4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E6E508EF-AEA9-9EB7-EEE2-7660BC5B879D}"/>
                  </a:ext>
                </a:extLst>
              </p:cNvPr>
              <p:cNvSpPr txBox="1"/>
              <p:nvPr/>
            </p:nvSpPr>
            <p:spPr>
              <a:xfrm>
                <a:off x="2688021" y="3381704"/>
                <a:ext cx="3016339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kumimoji="1" lang="en-US" altLang="ja-JP" sz="1400" dirty="0"/>
                  <a:t>Slow extraction (0.5 s, duty cycle~25%)</a:t>
                </a:r>
                <a:endParaRPr kumimoji="1" lang="ja-JP" altLang="en-US" sz="1400" dirty="0"/>
              </a:p>
            </p:txBody>
          </p:sp>
        </p:grp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F5FD8A77-CF29-D7C7-B681-F156BAA0586B}"/>
                </a:ext>
              </a:extLst>
            </p:cNvPr>
            <p:cNvSpPr txBox="1"/>
            <p:nvPr/>
          </p:nvSpPr>
          <p:spPr>
            <a:xfrm>
              <a:off x="1631731" y="4548352"/>
              <a:ext cx="5661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100" dirty="0">
                  <a:solidFill>
                    <a:schemeClr val="accent1"/>
                  </a:solidFill>
                </a:rPr>
                <a:t>3 GeV</a:t>
              </a:r>
              <a:endParaRPr kumimoji="1" lang="ja-JP" altLang="en-US" sz="1100" dirty="0">
                <a:solidFill>
                  <a:schemeClr val="accent1"/>
                </a:solidFill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B6989FC7-BAF0-213A-AA95-94A27957932F}"/>
                </a:ext>
              </a:extLst>
            </p:cNvPr>
            <p:cNvSpPr txBox="1"/>
            <p:nvPr/>
          </p:nvSpPr>
          <p:spPr>
            <a:xfrm>
              <a:off x="2446283" y="3959773"/>
              <a:ext cx="5661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100" dirty="0">
                  <a:solidFill>
                    <a:schemeClr val="accent1"/>
                  </a:solidFill>
                </a:rPr>
                <a:t>8 GeV</a:t>
              </a:r>
              <a:endParaRPr kumimoji="1" lang="ja-JP" altLang="en-US" sz="1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94CD4D5F-C477-7BBD-10ED-D1C77CF67E32}"/>
              </a:ext>
            </a:extLst>
          </p:cNvPr>
          <p:cNvGrpSpPr/>
          <p:nvPr/>
        </p:nvGrpSpPr>
        <p:grpSpPr>
          <a:xfrm>
            <a:off x="4321954" y="3042744"/>
            <a:ext cx="4690666" cy="2343087"/>
            <a:chOff x="4321954" y="3042744"/>
            <a:chExt cx="4690666" cy="2343087"/>
          </a:xfrm>
        </p:grpSpPr>
        <p:cxnSp>
          <p:nvCxnSpPr>
            <p:cNvPr id="89" name="直線矢印コネクタ 88">
              <a:extLst>
                <a:ext uri="{FF2B5EF4-FFF2-40B4-BE49-F238E27FC236}">
                  <a16:creationId xmlns:a16="http://schemas.microsoft.com/office/drawing/2014/main" id="{8505F23E-44D1-ED83-FA16-CA9EDE39911C}"/>
                </a:ext>
              </a:extLst>
            </p:cNvPr>
            <p:cNvCxnSpPr/>
            <p:nvPr/>
          </p:nvCxnSpPr>
          <p:spPr>
            <a:xfrm>
              <a:off x="4321954" y="4839009"/>
              <a:ext cx="4690666" cy="0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88641694-F0DB-45E4-8E61-E1456C6BF311}"/>
                </a:ext>
              </a:extLst>
            </p:cNvPr>
            <p:cNvSpPr/>
            <p:nvPr/>
          </p:nvSpPr>
          <p:spPr>
            <a:xfrm>
              <a:off x="4353513" y="3969794"/>
              <a:ext cx="66554" cy="8858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0973C180-250E-52E5-F650-E9E92732D118}"/>
                </a:ext>
              </a:extLst>
            </p:cNvPr>
            <p:cNvSpPr/>
            <p:nvPr/>
          </p:nvSpPr>
          <p:spPr>
            <a:xfrm>
              <a:off x="5346741" y="3969794"/>
              <a:ext cx="66554" cy="8858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229C0EF4-8642-1C5E-CF0B-ED559935D5A0}"/>
                </a:ext>
              </a:extLst>
            </p:cNvPr>
            <p:cNvSpPr/>
            <p:nvPr/>
          </p:nvSpPr>
          <p:spPr>
            <a:xfrm>
              <a:off x="6339969" y="3969794"/>
              <a:ext cx="66554" cy="8858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DCE9E931-9747-0213-2277-172784C10557}"/>
                </a:ext>
              </a:extLst>
            </p:cNvPr>
            <p:cNvSpPr/>
            <p:nvPr/>
          </p:nvSpPr>
          <p:spPr>
            <a:xfrm>
              <a:off x="8208182" y="3969794"/>
              <a:ext cx="66554" cy="8858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5D696336-12E6-6DB0-A51B-AEF7764672D7}"/>
                </a:ext>
              </a:extLst>
            </p:cNvPr>
            <p:cNvSpPr txBox="1"/>
            <p:nvPr/>
          </p:nvSpPr>
          <p:spPr>
            <a:xfrm>
              <a:off x="4524704" y="3823137"/>
              <a:ext cx="679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400" dirty="0"/>
                <a:t>1.2 </a:t>
              </a:r>
              <a:r>
                <a:rPr kumimoji="1" lang="en-US" altLang="ja-JP" sz="1400" dirty="0" err="1"/>
                <a:t>μs</a:t>
              </a:r>
              <a:endParaRPr kumimoji="1" lang="ja-JP" altLang="en-US" sz="1400" dirty="0"/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79FC05D1-08E3-6D96-DFBE-A85342681825}"/>
                </a:ext>
              </a:extLst>
            </p:cNvPr>
            <p:cNvSpPr/>
            <p:nvPr/>
          </p:nvSpPr>
          <p:spPr>
            <a:xfrm>
              <a:off x="4887310" y="4501055"/>
              <a:ext cx="441435" cy="338958"/>
            </a:xfrm>
            <a:prstGeom prst="rect">
              <a:avLst/>
            </a:pr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正方形/長方形 96">
              <a:extLst>
                <a:ext uri="{FF2B5EF4-FFF2-40B4-BE49-F238E27FC236}">
                  <a16:creationId xmlns:a16="http://schemas.microsoft.com/office/drawing/2014/main" id="{C32044CE-3FD9-7296-76BB-512D1634FC4D}"/>
                </a:ext>
              </a:extLst>
            </p:cNvPr>
            <p:cNvSpPr/>
            <p:nvPr/>
          </p:nvSpPr>
          <p:spPr>
            <a:xfrm>
              <a:off x="5880538" y="4501055"/>
              <a:ext cx="441435" cy="338958"/>
            </a:xfrm>
            <a:prstGeom prst="rect">
              <a:avLst/>
            </a:pr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E9B036E9-1D0E-CCE5-2196-4CE13937CCCC}"/>
                </a:ext>
              </a:extLst>
            </p:cNvPr>
            <p:cNvSpPr/>
            <p:nvPr/>
          </p:nvSpPr>
          <p:spPr>
            <a:xfrm>
              <a:off x="7748751" y="4501055"/>
              <a:ext cx="441435" cy="338958"/>
            </a:xfrm>
            <a:prstGeom prst="rect">
              <a:avLst/>
            </a:pr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7592EEF5-2789-F74E-0698-852E518F6B48}"/>
                </a:ext>
              </a:extLst>
            </p:cNvPr>
            <p:cNvSpPr txBox="1"/>
            <p:nvPr/>
          </p:nvSpPr>
          <p:spPr>
            <a:xfrm>
              <a:off x="6834352" y="4233040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ja-JP" altLang="en-US" sz="2400" dirty="0"/>
                <a:t>・・・</a:t>
              </a:r>
            </a:p>
          </p:txBody>
        </p:sp>
        <p:cxnSp>
          <p:nvCxnSpPr>
            <p:cNvPr id="101" name="直線矢印コネクタ 100">
              <a:extLst>
                <a:ext uri="{FF2B5EF4-FFF2-40B4-BE49-F238E27FC236}">
                  <a16:creationId xmlns:a16="http://schemas.microsoft.com/office/drawing/2014/main" id="{2257E7B6-BC5D-0DCC-F5FA-51492ADEAC3C}"/>
                </a:ext>
              </a:extLst>
            </p:cNvPr>
            <p:cNvCxnSpPr/>
            <p:nvPr/>
          </p:nvCxnSpPr>
          <p:spPr>
            <a:xfrm>
              <a:off x="4343398" y="4114800"/>
              <a:ext cx="100899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1791FDD6-566D-C716-39B1-1E41622EACDE}"/>
                </a:ext>
              </a:extLst>
            </p:cNvPr>
            <p:cNvCxnSpPr/>
            <p:nvPr/>
          </p:nvCxnSpPr>
          <p:spPr>
            <a:xfrm flipH="1">
              <a:off x="4398579" y="3042744"/>
              <a:ext cx="1521373" cy="717331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BD23FF45-7629-C199-8353-B5406BBB0ED0}"/>
                </a:ext>
              </a:extLst>
            </p:cNvPr>
            <p:cNvCxnSpPr>
              <a:cxnSpLocks/>
            </p:cNvCxnSpPr>
            <p:nvPr/>
          </p:nvCxnSpPr>
          <p:spPr>
            <a:xfrm>
              <a:off x="6324600" y="3045372"/>
              <a:ext cx="2330669" cy="777765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B1344FE6-4376-3C67-DDD8-A9BAE5EF0CCB}"/>
                </a:ext>
              </a:extLst>
            </p:cNvPr>
            <p:cNvSpPr txBox="1"/>
            <p:nvPr/>
          </p:nvSpPr>
          <p:spPr>
            <a:xfrm>
              <a:off x="4459889" y="4862611"/>
              <a:ext cx="1256241" cy="52322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ja-JP" altLang="en-US" sz="1400"/>
                <a:t>Measurement </a:t>
              </a:r>
              <a:br>
                <a:rPr lang="ja-JP" altLang="en-US" sz="1400" dirty="0"/>
              </a:br>
              <a:r>
                <a:rPr lang="ja-JP" altLang="en-US" sz="1400"/>
                <a:t>window</a:t>
              </a:r>
              <a:endParaRPr lang="ja-JP" altLang="en-US" sz="1400" dirty="0"/>
            </a:p>
          </p:txBody>
        </p:sp>
      </p:grp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C93330A3-0C73-270B-D0F8-3E4037519470}"/>
              </a:ext>
            </a:extLst>
          </p:cNvPr>
          <p:cNvSpPr txBox="1"/>
          <p:nvPr/>
        </p:nvSpPr>
        <p:spPr>
          <a:xfrm>
            <a:off x="5722883" y="2735317"/>
            <a:ext cx="60625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ja-JP" sz="1400" dirty="0"/>
              <a:t>1 spill</a:t>
            </a:r>
            <a:endParaRPr lang="ja-JP" altLang="en-US" sz="1400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C5AA5701-1B84-9602-7932-E7CED324025C}"/>
              </a:ext>
            </a:extLst>
          </p:cNvPr>
          <p:cNvSpPr txBox="1"/>
          <p:nvPr/>
        </p:nvSpPr>
        <p:spPr>
          <a:xfrm>
            <a:off x="5734685" y="5364105"/>
            <a:ext cx="3944028" cy="123110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ja-JP" altLang="en-US" sz="1400" u="sng" dirty="0"/>
              <a:t>Key parameters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 sz="2000" dirty="0">
                <a:latin typeface="+mj-ea"/>
                <a:ea typeface="+mj-ea"/>
              </a:rPr>
              <a:t>E</a:t>
            </a:r>
            <a:r>
              <a:rPr lang="en-US" altLang="ja-JP" sz="2000" dirty="0">
                <a:latin typeface="+mj-ea"/>
                <a:ea typeface="+mj-ea"/>
              </a:rPr>
              <a:t>x</a:t>
            </a:r>
            <a:r>
              <a:rPr lang="ja-JP" altLang="en-US" sz="2000" dirty="0">
                <a:latin typeface="+mj-ea"/>
                <a:ea typeface="+mj-ea"/>
              </a:rPr>
              <a:t>traction efficiency </a:t>
            </a:r>
            <a:r>
              <a:rPr lang="en-US" altLang="ja-JP" sz="2000" dirty="0">
                <a:latin typeface="+mj-ea"/>
                <a:ea typeface="+mj-ea"/>
              </a:rPr>
              <a:t>(&gt;99.5%)</a:t>
            </a:r>
            <a:endParaRPr lang="ja-JP" altLang="en-US" sz="2000" dirty="0">
              <a:latin typeface="+mj-ea"/>
              <a:ea typeface="+mj-ea"/>
            </a:endParaRPr>
          </a:p>
          <a:p>
            <a:pPr marL="342900" indent="-342900">
              <a:buFont typeface="+mj-lt"/>
              <a:buAutoNum type="arabicPeriod"/>
            </a:pPr>
            <a:r>
              <a:rPr lang="ja-JP" altLang="en-US" sz="2000" dirty="0">
                <a:latin typeface="+mj-ea"/>
                <a:ea typeface="+mj-ea"/>
              </a:rPr>
              <a:t>Spill duty factor </a:t>
            </a:r>
            <a:r>
              <a:rPr lang="en-US" altLang="ja-JP" sz="2000" dirty="0">
                <a:latin typeface="+mj-ea"/>
                <a:ea typeface="+mj-ea"/>
              </a:rPr>
              <a:t>(&gt;70%)</a:t>
            </a:r>
            <a:endParaRPr lang="ja-JP" altLang="en-US" sz="2000" dirty="0">
              <a:latin typeface="+mj-ea"/>
              <a:ea typeface="+mj-ea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dirty="0">
                <a:latin typeface="+mj-ea"/>
                <a:ea typeface="+mj-ea"/>
              </a:rPr>
              <a:t>Extinction </a:t>
            </a:r>
            <a:r>
              <a:rPr lang="en-US" altLang="ja-JP" sz="2000" dirty="0">
                <a:latin typeface="+mj-ea"/>
                <a:ea typeface="+mj-ea"/>
              </a:rPr>
              <a:t>factor</a:t>
            </a:r>
            <a:r>
              <a:rPr lang="ja-JP" altLang="en-US" sz="2000" dirty="0">
                <a:latin typeface="+mj-ea"/>
                <a:ea typeface="+mj-ea"/>
              </a:rPr>
              <a:t> </a:t>
            </a:r>
            <a:r>
              <a:rPr lang="en-US" altLang="ja-JP" sz="2000" dirty="0">
                <a:latin typeface="+mj-ea"/>
                <a:ea typeface="+mj-ea"/>
              </a:rPr>
              <a:t>(&lt;10</a:t>
            </a:r>
            <a:r>
              <a:rPr lang="en-US" altLang="ja-JP" sz="2000" baseline="30000" dirty="0">
                <a:latin typeface="+mj-ea"/>
                <a:ea typeface="+mj-ea"/>
              </a:rPr>
              <a:t>-10</a:t>
            </a:r>
            <a:r>
              <a:rPr lang="en-US" altLang="ja-JP" sz="2000" dirty="0">
                <a:latin typeface="+mj-ea"/>
                <a:ea typeface="+mj-ea"/>
              </a:rPr>
              <a:t>)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1E981A-F6C9-0EA9-649F-7A0E14293A9B}"/>
              </a:ext>
            </a:extLst>
          </p:cNvPr>
          <p:cNvSpPr txBox="1"/>
          <p:nvPr/>
        </p:nvSpPr>
        <p:spPr>
          <a:xfrm>
            <a:off x="518480" y="3473580"/>
            <a:ext cx="328147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Special</a:t>
            </a:r>
            <a:r>
              <a:rPr lang="ja-JP" altLang="en-US" sz="1600" dirty="0"/>
              <a:t> operation of accerelators</a:t>
            </a:r>
            <a:br>
              <a:rPr lang="en-US" altLang="ja-JP" sz="1600" dirty="0"/>
            </a:br>
            <a:r>
              <a:rPr lang="en-US" altLang="ja-JP" sz="1600" dirty="0"/>
              <a:t>to get unique beam</a:t>
            </a:r>
          </a:p>
          <a:p>
            <a:endParaRPr kumimoji="1" lang="en-US" altLang="ja-JP" sz="1600" dirty="0"/>
          </a:p>
          <a:p>
            <a:r>
              <a:rPr kumimoji="1" lang="en-US" altLang="ja-JP" sz="1600" dirty="0"/>
              <a:t>Cannot simultaneously run with</a:t>
            </a:r>
            <a:br>
              <a:rPr kumimoji="1" lang="en-US" altLang="ja-JP" sz="1600" dirty="0"/>
            </a:br>
            <a:r>
              <a:rPr kumimoji="1" lang="en-US" altLang="ja-JP" sz="1600" dirty="0"/>
              <a:t>other experiments at MR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97230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F570CF-9F89-B03A-0021-C207667E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68C4DC8-32D5-9C25-99E1-408FEA4EE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D671EF-C0B4-81D4-A9E5-B152D138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3EFE6E0-AA8A-3390-B706-44BDA202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334E40E-8419-CAD7-0039-F76115E358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1F5CC98-7799-04EC-CE32-3F71FE03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719"/>
            <a:ext cx="9906000" cy="607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67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5486C4-8B82-212B-8422-F481BE9C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B59777F-AD0F-CD04-32D6-A95F0EB5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05C7F96-5FC3-63F7-C552-858CF3C9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87ECC98-1C8E-9824-B887-102BFAA3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7A5A3B0-B0B2-F048-BEBF-6BD18D6871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D362720-5EF0-10F2-E9FA-3646F730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20" y="229452"/>
            <a:ext cx="8857683" cy="66141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DDA2C92-5FD6-BA87-6154-AE8A87E0A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846" y="331158"/>
            <a:ext cx="1216966" cy="6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8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30CAFCA5-0282-12F5-64C3-BADD389A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Tungsten target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DB645D-9A64-2BC2-EE0E-91919082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518F-6C5B-4FF0-A700-5F538A090816}" type="datetime1">
              <a:rPr lang="ja-JP" altLang="en-US" smtClean="0"/>
              <a:t>2025/9/15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6E0A14-403D-1845-3F94-D7B27A80D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D3A7A7-F619-599C-1F2F-9070C2FA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9BB81D6E-4805-82B9-2F14-3B8025ACC5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700"/>
            <a:ext cx="8729972" cy="669926"/>
          </a:xfrm>
        </p:spPr>
        <p:txBody>
          <a:bodyPr/>
          <a:lstStyle/>
          <a:p>
            <a:r>
              <a:rPr lang="en-US" altLang="ja-JP" dirty="0"/>
              <a:t>Radiative-cooling tungsten target: </a:t>
            </a:r>
            <a:r>
              <a:rPr lang="en-US" altLang="ja-JP" dirty="0">
                <a:solidFill>
                  <a:schemeClr val="accent3"/>
                </a:solidFill>
              </a:rPr>
              <a:t>a big concern</a:t>
            </a:r>
          </a:p>
          <a:p>
            <a:endParaRPr lang="ja-JP" altLang="en-US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F3EEC24-8D1A-84BC-30BB-F98BFD7D8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2143125"/>
            <a:ext cx="5943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D5497D32-B69D-E5FD-388A-06955EC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9" y="1940028"/>
            <a:ext cx="2881312" cy="423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742A68-BD67-A9CB-9B48-371B2534F3BE}"/>
              </a:ext>
            </a:extLst>
          </p:cNvPr>
          <p:cNvSpPr txBox="1"/>
          <p:nvPr/>
        </p:nvSpPr>
        <p:spPr>
          <a:xfrm>
            <a:off x="793531" y="1999727"/>
            <a:ext cx="541972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Tungsten has the highest melting point among metals,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but</a:t>
            </a:r>
          </a:p>
          <a:p>
            <a:pPr algn="l"/>
            <a:r>
              <a:rPr kumimoji="1" lang="en-US" altLang="ja-JP" sz="1400" dirty="0"/>
              <a:t>Show embrittlement @&lt;1200 K by recrystallization or radiation damage.</a:t>
            </a:r>
          </a:p>
          <a:p>
            <a:pPr algn="l"/>
            <a:r>
              <a:rPr kumimoji="1" lang="en-US" altLang="ja-JP" sz="1400" dirty="0"/>
              <a:t>1500 K @ 8 kW </a:t>
            </a:r>
            <a:r>
              <a:rPr kumimoji="1" lang="ja-JP" altLang="en-US" sz="1400" dirty="0">
                <a:solidFill>
                  <a:schemeClr val="accent3"/>
                </a:solidFill>
              </a:rPr>
              <a:t>→ </a:t>
            </a:r>
            <a:r>
              <a:rPr kumimoji="1" lang="en-US" altLang="ja-JP" sz="1400" dirty="0">
                <a:solidFill>
                  <a:schemeClr val="accent3"/>
                </a:solidFill>
              </a:rPr>
              <a:t>crumble to pieces and break</a:t>
            </a:r>
          </a:p>
          <a:p>
            <a:pPr algn="l"/>
            <a:r>
              <a:rPr kumimoji="1" lang="en-US" altLang="ja-JP" sz="1400" dirty="0"/>
              <a:t>Try to solve it (lowering temperature) by improving emissivity.</a:t>
            </a:r>
          </a:p>
          <a:p>
            <a:pPr algn="l"/>
            <a:r>
              <a:rPr kumimoji="1" lang="en-US" altLang="ja-JP" sz="1400" dirty="0">
                <a:solidFill>
                  <a:schemeClr val="accent3"/>
                </a:solidFill>
              </a:rPr>
              <a:t>Go with W or change material (graphite, Inconel?)?? 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4F8565F-C9E8-CFA8-2A34-7713619A0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846" y="331158"/>
            <a:ext cx="1216966" cy="6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66F23DD5-BE4A-4DD0-AFE0-597A37B88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Future</a:t>
            </a:r>
            <a:endParaRPr lang="ja-JP" altLang="en-US" dirty="0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24314818-157F-4DF3-91BB-A82E93362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86EF153-FFC5-4C5F-8510-F68C74AC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E3B1BDA-5C59-4C26-B46E-3D95093F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D17439E-B7E2-40B9-B304-3E8DF6DE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496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2A033B4-39BF-4588-A192-BBE58025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9CA775C-74B4-4E0B-A47E-5A12319A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383158-7304-4CAE-86EC-92EFD8C0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6FE240BF-4A1C-457B-93DF-7A6850A83B11}"/>
              </a:ext>
            </a:extLst>
          </p:cNvPr>
          <p:cNvGrpSpPr/>
          <p:nvPr/>
        </p:nvGrpSpPr>
        <p:grpSpPr>
          <a:xfrm>
            <a:off x="1287089" y="273377"/>
            <a:ext cx="7993646" cy="6240544"/>
            <a:chOff x="1060846" y="0"/>
            <a:chExt cx="7993646" cy="6240544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BB3C9A39-891C-49AB-8BF7-0E29909F77B2}"/>
                </a:ext>
              </a:extLst>
            </p:cNvPr>
            <p:cNvGrpSpPr/>
            <p:nvPr/>
          </p:nvGrpSpPr>
          <p:grpSpPr>
            <a:xfrm>
              <a:off x="1060846" y="0"/>
              <a:ext cx="7588186" cy="6240544"/>
              <a:chOff x="4571077" y="1717352"/>
              <a:chExt cx="4623938" cy="3802739"/>
            </a:xfrm>
            <a:solidFill>
              <a:schemeClr val="bg1"/>
            </a:solidFill>
          </p:grpSpPr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C583ACD4-5B5C-4D47-879C-663AC35AD503}"/>
                  </a:ext>
                </a:extLst>
              </p:cNvPr>
              <p:cNvGrpSpPr/>
              <p:nvPr/>
            </p:nvGrpSpPr>
            <p:grpSpPr>
              <a:xfrm>
                <a:off x="4571077" y="1717352"/>
                <a:ext cx="4474464" cy="3802739"/>
                <a:chOff x="5552146" y="2609708"/>
                <a:chExt cx="4474464" cy="3802739"/>
              </a:xfrm>
              <a:grpFill/>
            </p:grpSpPr>
            <p:grpSp>
              <p:nvGrpSpPr>
                <p:cNvPr id="22" name="グループ化 21">
                  <a:extLst>
                    <a:ext uri="{FF2B5EF4-FFF2-40B4-BE49-F238E27FC236}">
                      <a16:creationId xmlns:a16="http://schemas.microsoft.com/office/drawing/2014/main" id="{4BD8FACB-892A-4847-9C66-BAA1BDC3C023}"/>
                    </a:ext>
                  </a:extLst>
                </p:cNvPr>
                <p:cNvGrpSpPr/>
                <p:nvPr/>
              </p:nvGrpSpPr>
              <p:grpSpPr>
                <a:xfrm>
                  <a:off x="5552146" y="2609708"/>
                  <a:ext cx="4474464" cy="3802739"/>
                  <a:chOff x="4515437" y="1832223"/>
                  <a:chExt cx="5070758" cy="4309515"/>
                </a:xfrm>
                <a:grpFill/>
              </p:grpSpPr>
              <p:pic>
                <p:nvPicPr>
                  <p:cNvPr id="24" name="図 23">
                    <a:extLst>
                      <a:ext uri="{FF2B5EF4-FFF2-40B4-BE49-F238E27FC236}">
                        <a16:creationId xmlns:a16="http://schemas.microsoft.com/office/drawing/2014/main" id="{91347D71-9501-45E1-B9E1-8F9AB38D0F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515437" y="1832223"/>
                    <a:ext cx="5070758" cy="4309515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25" name="正方形/長方形 24">
                    <a:extLst>
                      <a:ext uri="{FF2B5EF4-FFF2-40B4-BE49-F238E27FC236}">
                        <a16:creationId xmlns:a16="http://schemas.microsoft.com/office/drawing/2014/main" id="{B8A15CE1-87B5-420F-B400-4DB46A79EFF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8186741" y="4371976"/>
                    <a:ext cx="804863" cy="111442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cxnSp>
              <p:nvCxnSpPr>
                <p:cNvPr id="23" name="直線コネクタ 22">
                  <a:extLst>
                    <a:ext uri="{FF2B5EF4-FFF2-40B4-BE49-F238E27FC236}">
                      <a16:creationId xmlns:a16="http://schemas.microsoft.com/office/drawing/2014/main" id="{21A16422-67F3-4E89-8B19-BABDF273925D}"/>
                    </a:ext>
                  </a:extLst>
                </p:cNvPr>
                <p:cNvCxnSpPr/>
                <p:nvPr/>
              </p:nvCxnSpPr>
              <p:spPr>
                <a:xfrm flipV="1">
                  <a:off x="5797685" y="3155114"/>
                  <a:ext cx="0" cy="988870"/>
                </a:xfrm>
                <a:prstGeom prst="line">
                  <a:avLst/>
                </a:prstGeom>
                <a:grpFill/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50C31562-4398-4644-85C7-5E9D4D96F065}"/>
                  </a:ext>
                </a:extLst>
              </p:cNvPr>
              <p:cNvGrpSpPr/>
              <p:nvPr/>
            </p:nvGrpSpPr>
            <p:grpSpPr>
              <a:xfrm>
                <a:off x="6865030" y="3927967"/>
                <a:ext cx="2329985" cy="900159"/>
                <a:chOff x="3369355" y="4463675"/>
                <a:chExt cx="2329985" cy="900159"/>
              </a:xfrm>
              <a:grpFill/>
            </p:grpSpPr>
            <p:grpSp>
              <p:nvGrpSpPr>
                <p:cNvPr id="13" name="グループ化 12">
                  <a:extLst>
                    <a:ext uri="{FF2B5EF4-FFF2-40B4-BE49-F238E27FC236}">
                      <a16:creationId xmlns:a16="http://schemas.microsoft.com/office/drawing/2014/main" id="{E5399F60-5BBF-4A32-9EC9-9675C210826E}"/>
                    </a:ext>
                  </a:extLst>
                </p:cNvPr>
                <p:cNvGrpSpPr/>
                <p:nvPr/>
              </p:nvGrpSpPr>
              <p:grpSpPr>
                <a:xfrm>
                  <a:off x="3369355" y="4463675"/>
                  <a:ext cx="2329985" cy="818251"/>
                  <a:chOff x="7937593" y="5225022"/>
                  <a:chExt cx="2329985" cy="818251"/>
                </a:xfrm>
                <a:grpFill/>
              </p:grpSpPr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B153BDFC-9E24-4849-A1B0-E25C91731515}"/>
                      </a:ext>
                    </a:extLst>
                  </p:cNvPr>
                  <p:cNvSpPr txBox="1"/>
                  <p:nvPr/>
                </p:nvSpPr>
                <p:spPr>
                  <a:xfrm>
                    <a:off x="8980718" y="5832156"/>
                    <a:ext cx="517903" cy="154726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kumimoji="1" lang="en-US" altLang="ja-JP" sz="1050" dirty="0">
                        <a:solidFill>
                          <a:srgbClr val="FF00FF"/>
                        </a:solidFill>
                      </a:rPr>
                      <a:t>Mu3e (PSI)</a:t>
                    </a:r>
                    <a:endParaRPr kumimoji="1" lang="ja-JP" altLang="en-US" sz="1050" dirty="0">
                      <a:solidFill>
                        <a:srgbClr val="FF00FF"/>
                      </a:solidFill>
                    </a:endParaRPr>
                  </a:p>
                </p:txBody>
              </p:sp>
              <p:grpSp>
                <p:nvGrpSpPr>
                  <p:cNvPr id="17" name="グループ化 16">
                    <a:extLst>
                      <a:ext uri="{FF2B5EF4-FFF2-40B4-BE49-F238E27FC236}">
                        <a16:creationId xmlns:a16="http://schemas.microsoft.com/office/drawing/2014/main" id="{39A68FDA-48DE-4C3A-88F0-BEBAD793FD03}"/>
                      </a:ext>
                    </a:extLst>
                  </p:cNvPr>
                  <p:cNvGrpSpPr/>
                  <p:nvPr/>
                </p:nvGrpSpPr>
                <p:grpSpPr>
                  <a:xfrm>
                    <a:off x="7937593" y="5225022"/>
                    <a:ext cx="2329985" cy="818251"/>
                    <a:chOff x="7937593" y="5225022"/>
                    <a:chExt cx="2329985" cy="818251"/>
                  </a:xfrm>
                  <a:grpFill/>
                </p:grpSpPr>
                <p:cxnSp>
                  <p:nvCxnSpPr>
                    <p:cNvPr id="18" name="直線矢印コネクタ 17">
                      <a:extLst>
                        <a:ext uri="{FF2B5EF4-FFF2-40B4-BE49-F238E27FC236}">
                          <a16:creationId xmlns:a16="http://schemas.microsoft.com/office/drawing/2014/main" id="{8F842F43-F108-4A09-A771-7F6A761AF7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19242" y="5803729"/>
                      <a:ext cx="578258" cy="239544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直線矢印コネクタ 18">
                      <a:extLst>
                        <a:ext uri="{FF2B5EF4-FFF2-40B4-BE49-F238E27FC236}">
                          <a16:creationId xmlns:a16="http://schemas.microsoft.com/office/drawing/2014/main" id="{344706D8-A103-4FFB-AB19-C99A3B3593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37593" y="5269472"/>
                      <a:ext cx="1422990" cy="534257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FF00F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直線矢印コネクタ 19">
                      <a:extLst>
                        <a:ext uri="{FF2B5EF4-FFF2-40B4-BE49-F238E27FC236}">
                          <a16:creationId xmlns:a16="http://schemas.microsoft.com/office/drawing/2014/main" id="{0783ECFC-4A4C-4CF5-AC85-1BB8330675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564883" y="5225022"/>
                      <a:ext cx="777920" cy="451707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0000F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テキスト ボックス 20">
                      <a:extLst>
                        <a:ext uri="{FF2B5EF4-FFF2-40B4-BE49-F238E27FC236}">
                          <a16:creationId xmlns:a16="http://schemas.microsoft.com/office/drawing/2014/main" id="{9AED1FC1-6B69-4B54-8307-2915CC134F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5987" y="5684544"/>
                      <a:ext cx="741591" cy="253188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kumimoji="1" lang="en-US" altLang="ja-JP" sz="1050" dirty="0">
                          <a:solidFill>
                            <a:srgbClr val="0000FF"/>
                          </a:solidFill>
                        </a:rPr>
                        <a:t>COMET (J-PARC)</a:t>
                      </a:r>
                      <a:br>
                        <a:rPr kumimoji="1" lang="en-US" altLang="ja-JP" sz="1050" dirty="0">
                          <a:solidFill>
                            <a:srgbClr val="0000FF"/>
                          </a:solidFill>
                        </a:rPr>
                      </a:br>
                      <a:r>
                        <a:rPr kumimoji="1" lang="en-US" altLang="ja-JP" sz="1050" dirty="0">
                          <a:solidFill>
                            <a:srgbClr val="0000FF"/>
                          </a:solidFill>
                        </a:rPr>
                        <a:t>Mu2e (FNAL)</a:t>
                      </a:r>
                      <a:endParaRPr kumimoji="1" lang="ja-JP" altLang="en-US" sz="1050" dirty="0">
                        <a:solidFill>
                          <a:srgbClr val="0000FF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14" name="直線矢印コネクタ 13">
                  <a:extLst>
                    <a:ext uri="{FF2B5EF4-FFF2-40B4-BE49-F238E27FC236}">
                      <a16:creationId xmlns:a16="http://schemas.microsoft.com/office/drawing/2014/main" id="{6A4F06E8-5B82-44D6-9A7B-CB06D384F7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87653" y="4915382"/>
                  <a:ext cx="273579" cy="448452"/>
                </a:xfrm>
                <a:prstGeom prst="straightConnector1">
                  <a:avLst/>
                </a:prstGeom>
                <a:grpFill/>
                <a:ln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矢印コネクタ 14">
                  <a:extLst>
                    <a:ext uri="{FF2B5EF4-FFF2-40B4-BE49-F238E27FC236}">
                      <a16:creationId xmlns:a16="http://schemas.microsoft.com/office/drawing/2014/main" id="{1CAFBBAE-EA6F-418C-886B-FB6A924328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89797" y="5054245"/>
                  <a:ext cx="234623" cy="283515"/>
                </a:xfrm>
                <a:prstGeom prst="straightConnector1">
                  <a:avLst/>
                </a:prstGeom>
                <a:grpFill/>
                <a:ln>
                  <a:solidFill>
                    <a:srgbClr val="FF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7A6E3AFF-3D63-4129-957E-27963211ADD4}"/>
                  </a:ext>
                </a:extLst>
              </p:cNvPr>
              <p:cNvGrpSpPr/>
              <p:nvPr/>
            </p:nvGrpSpPr>
            <p:grpSpPr>
              <a:xfrm>
                <a:off x="7810756" y="4754405"/>
                <a:ext cx="910390" cy="270302"/>
                <a:chOff x="7711769" y="4754405"/>
                <a:chExt cx="910390" cy="270302"/>
              </a:xfrm>
              <a:grpFill/>
            </p:grpSpPr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3AA9D8CD-06C5-4D83-899E-C0DDC55CA2E6}"/>
                    </a:ext>
                  </a:extLst>
                </p:cNvPr>
                <p:cNvSpPr txBox="1"/>
                <p:nvPr/>
              </p:nvSpPr>
              <p:spPr>
                <a:xfrm>
                  <a:off x="7711769" y="4869981"/>
                  <a:ext cx="713264" cy="154726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050" dirty="0">
                      <a:solidFill>
                        <a:srgbClr val="FF0000"/>
                      </a:solidFill>
                    </a:rPr>
                    <a:t>New</a:t>
                  </a:r>
                  <a:r>
                    <a:rPr kumimoji="1" lang="ja-JP" altLang="en-US" sz="1050" dirty="0">
                      <a:solidFill>
                        <a:srgbClr val="FF0000"/>
                      </a:solidFill>
                    </a:rPr>
                    <a:t> </a:t>
                  </a:r>
                  <a:r>
                    <a:rPr kumimoji="1" lang="en-US" altLang="ja-JP" sz="1050" dirty="0">
                      <a:solidFill>
                        <a:srgbClr val="FF0000"/>
                      </a:solidFill>
                    </a:rPr>
                    <a:t>μ</a:t>
                  </a:r>
                  <a:r>
                    <a:rPr kumimoji="1" lang="ja-JP" altLang="en-US" sz="1050" dirty="0">
                      <a:solidFill>
                        <a:srgbClr val="FF0000"/>
                      </a:solidFill>
                    </a:rPr>
                    <a:t>→</a:t>
                  </a:r>
                  <a:r>
                    <a:rPr kumimoji="1" lang="en-US" altLang="ja-JP" sz="1050" dirty="0" err="1">
                      <a:solidFill>
                        <a:srgbClr val="FF0000"/>
                      </a:solidFill>
                    </a:rPr>
                    <a:t>eγ</a:t>
                  </a:r>
                  <a:r>
                    <a:rPr kumimoji="1" lang="en-US" altLang="ja-JP" sz="1050" dirty="0">
                      <a:solidFill>
                        <a:srgbClr val="FF0000"/>
                      </a:solidFill>
                    </a:rPr>
                    <a:t> (PSI)</a:t>
                  </a:r>
                  <a:endParaRPr kumimoji="1" lang="ja-JP" altLang="en-US" sz="105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1" name="直線矢印コネクタ 10">
                  <a:extLst>
                    <a:ext uri="{FF2B5EF4-FFF2-40B4-BE49-F238E27FC236}">
                      <a16:creationId xmlns:a16="http://schemas.microsoft.com/office/drawing/2014/main" id="{416EE5D7-E459-4E67-87A7-000D8E4AD8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25950" y="4754405"/>
                  <a:ext cx="396209" cy="254442"/>
                </a:xfrm>
                <a:prstGeom prst="straightConnector1">
                  <a:avLst/>
                </a:prstGeom>
                <a:grpFill/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3CB31FAE-5644-4D10-838D-32E7F9E1E539}"/>
                </a:ext>
              </a:extLst>
            </p:cNvPr>
            <p:cNvGrpSpPr/>
            <p:nvPr/>
          </p:nvGrpSpPr>
          <p:grpSpPr>
            <a:xfrm>
              <a:off x="2073898" y="3280528"/>
              <a:ext cx="6980594" cy="2620329"/>
              <a:chOff x="2073898" y="3280528"/>
              <a:chExt cx="6980594" cy="2620329"/>
            </a:xfrm>
          </p:grpSpPr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7D3E490C-0B27-49F5-B50B-07607E9730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3898" y="4666270"/>
                <a:ext cx="5514679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>
                <a:extLst>
                  <a:ext uri="{FF2B5EF4-FFF2-40B4-BE49-F238E27FC236}">
                    <a16:creationId xmlns:a16="http://schemas.microsoft.com/office/drawing/2014/main" id="{5CB3401D-3836-41B1-8B68-4A56B9980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6656" y="5106104"/>
                <a:ext cx="330844" cy="361246"/>
              </a:xfrm>
              <a:prstGeom prst="straightConnector1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FC087058-702B-4AEC-92D4-2D982DECFAC9}"/>
                  </a:ext>
                </a:extLst>
              </p:cNvPr>
              <p:cNvSpPr txBox="1"/>
              <p:nvPr/>
            </p:nvSpPr>
            <p:spPr>
              <a:xfrm>
                <a:off x="7760644" y="5039096"/>
                <a:ext cx="109998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1050" dirty="0">
                    <a:solidFill>
                      <a:srgbClr val="0000FF"/>
                    </a:solidFill>
                  </a:rPr>
                  <a:t>Mu2e-II (FNAL)</a:t>
                </a:r>
                <a:endParaRPr kumimoji="1" lang="ja-JP" altLang="en-US" sz="105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15C54EEE-A3F9-4F9B-A8B6-89BF6970C9DE}"/>
                  </a:ext>
                </a:extLst>
              </p:cNvPr>
              <p:cNvSpPr txBox="1"/>
              <p:nvPr/>
            </p:nvSpPr>
            <p:spPr>
              <a:xfrm>
                <a:off x="8127635" y="5420881"/>
                <a:ext cx="92685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1050" dirty="0">
                    <a:solidFill>
                      <a:srgbClr val="0000FF"/>
                    </a:solidFill>
                  </a:rPr>
                  <a:t>AMF, PRISM</a:t>
                </a:r>
                <a:endParaRPr kumimoji="1" lang="ja-JP" altLang="en-US" sz="105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57A6778C-0638-4FCB-8E46-1E9EC1F14A37}"/>
                  </a:ext>
                </a:extLst>
              </p:cNvPr>
              <p:cNvSpPr txBox="1"/>
              <p:nvPr/>
            </p:nvSpPr>
            <p:spPr>
              <a:xfrm>
                <a:off x="7566660" y="5593080"/>
                <a:ext cx="5950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2040</a:t>
                </a:r>
                <a:endParaRPr kumimoji="1" lang="ja-JP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438FEA47-FC93-4DFA-ADAB-2CB64B95F1E1}"/>
                  </a:ext>
                </a:extLst>
              </p:cNvPr>
              <p:cNvSpPr txBox="1"/>
              <p:nvPr/>
            </p:nvSpPr>
            <p:spPr>
              <a:xfrm>
                <a:off x="8168640" y="5593080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2050</a:t>
                </a:r>
                <a:endParaRPr kumimoji="1" lang="ja-JP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9" name="直線矢印コネクタ 38">
                <a:extLst>
                  <a:ext uri="{FF2B5EF4-FFF2-40B4-BE49-F238E27FC236}">
                    <a16:creationId xmlns:a16="http://schemas.microsoft.com/office/drawing/2014/main" id="{8E100721-8CD4-40DD-9EBE-408F0C8C7F3A}"/>
                  </a:ext>
                </a:extLst>
              </p:cNvPr>
              <p:cNvCxnSpPr>
                <a:cxnSpLocks/>
                <a:endCxn id="49" idx="3"/>
              </p:cNvCxnSpPr>
              <p:nvPr/>
            </p:nvCxnSpPr>
            <p:spPr>
              <a:xfrm>
                <a:off x="7928918" y="5487104"/>
                <a:ext cx="821933" cy="259865"/>
              </a:xfrm>
              <a:prstGeom prst="straightConnector1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E1E17346-C517-4BD6-8BDB-997BC295F6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994470" y="3280528"/>
                <a:ext cx="1" cy="2311139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BE30F76B-E493-484E-999B-B9FDEADBDBB7}"/>
              </a:ext>
            </a:extLst>
          </p:cNvPr>
          <p:cNvSpPr txBox="1"/>
          <p:nvPr/>
        </p:nvSpPr>
        <p:spPr>
          <a:xfrm>
            <a:off x="6114992" y="5137534"/>
            <a:ext cx="896399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050" dirty="0">
                <a:solidFill>
                  <a:srgbClr val="FF0000"/>
                </a:solidFill>
              </a:rPr>
              <a:t>MEG II (PSI)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90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FE0B44-E2D4-4EAB-8DB1-DF77E9FC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Facility upgrades (1)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AB15227-E2D4-4ED1-B1FA-08B90447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8F907E4-0E2D-49D0-B5D6-CA147566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627D3BD-288F-4E53-9442-E785FB9E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362BF25-B56F-4649-A09A-991B1EC4356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/>
              <a:t>PSI HIMB: a new high-intensity muon beam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73E4E9C-1670-460A-90F9-2FDE59E85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47" y="1746758"/>
            <a:ext cx="7758260" cy="285651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3D24502-FD69-43A5-9395-B9E47665D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9" y="4672783"/>
            <a:ext cx="3517218" cy="2185217"/>
          </a:xfrm>
          <a:prstGeom prst="rect">
            <a:avLst/>
          </a:pr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45A50ECE-3304-4032-B534-6A1003D203C9}"/>
              </a:ext>
            </a:extLst>
          </p:cNvPr>
          <p:cNvSpPr/>
          <p:nvPr/>
        </p:nvSpPr>
        <p:spPr>
          <a:xfrm>
            <a:off x="3327662" y="4242062"/>
            <a:ext cx="1847653" cy="677076"/>
          </a:xfrm>
          <a:custGeom>
            <a:avLst/>
            <a:gdLst>
              <a:gd name="connsiteX0" fmla="*/ 0 w 1508289"/>
              <a:gd name="connsiteY0" fmla="*/ 659876 h 659876"/>
              <a:gd name="connsiteX1" fmla="*/ 1508289 w 1508289"/>
              <a:gd name="connsiteY1" fmla="*/ 0 h 659876"/>
              <a:gd name="connsiteX0" fmla="*/ 0 w 1508289"/>
              <a:gd name="connsiteY0" fmla="*/ 659876 h 659876"/>
              <a:gd name="connsiteX1" fmla="*/ 1508289 w 1508289"/>
              <a:gd name="connsiteY1" fmla="*/ 0 h 659876"/>
              <a:gd name="connsiteX0" fmla="*/ 0 w 1508289"/>
              <a:gd name="connsiteY0" fmla="*/ 659876 h 677076"/>
              <a:gd name="connsiteX1" fmla="*/ 1508289 w 1508289"/>
              <a:gd name="connsiteY1" fmla="*/ 0 h 6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08289" h="677076">
                <a:moveTo>
                  <a:pt x="0" y="659876"/>
                </a:moveTo>
                <a:cubicBezTo>
                  <a:pt x="567179" y="748646"/>
                  <a:pt x="1238054" y="488623"/>
                  <a:pt x="1508289" y="0"/>
                </a:cubicBezTo>
              </a:path>
            </a:pathLst>
          </a:custGeom>
          <a:noFill/>
          <a:ln w="34925">
            <a:solidFill>
              <a:schemeClr val="tx1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3204E83-7EB9-40A8-B286-D2B309CFDC4F}"/>
              </a:ext>
            </a:extLst>
          </p:cNvPr>
          <p:cNvSpPr txBox="1"/>
          <p:nvPr/>
        </p:nvSpPr>
        <p:spPr>
          <a:xfrm>
            <a:off x="4044100" y="5116837"/>
            <a:ext cx="5109328" cy="1497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10</a:t>
            </a:r>
            <a:r>
              <a:rPr lang="ja-JP" altLang="en-US" baseline="30000" dirty="0"/>
              <a:t>10 </a:t>
            </a:r>
            <a:r>
              <a:rPr lang="ja-JP" altLang="en-US" dirty="0"/>
              <a:t>µ</a:t>
            </a:r>
            <a:r>
              <a:rPr lang="ja-JP" altLang="en-US" baseline="30000" dirty="0"/>
              <a:t>+</a:t>
            </a:r>
            <a:r>
              <a:rPr lang="ja-JP" altLang="en-US" dirty="0"/>
              <a:t>/s @2.4mA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590</a:t>
            </a:r>
            <a:r>
              <a:rPr lang="ja-JP" altLang="en-US" dirty="0"/>
              <a:t> </a:t>
            </a:r>
            <a:r>
              <a:rPr lang="en-US" altLang="ja-JP" dirty="0"/>
              <a:t>MeV</a:t>
            </a:r>
            <a:r>
              <a:rPr lang="ja-JP" altLang="en-US" dirty="0"/>
              <a:t> </a:t>
            </a:r>
            <a:r>
              <a:rPr lang="en-US" altLang="ja-JP" dirty="0"/>
              <a:t>proton</a:t>
            </a:r>
            <a:r>
              <a:rPr lang="ja-JP" altLang="en-US" dirty="0"/>
              <a:t> </a:t>
            </a:r>
            <a:r>
              <a:rPr lang="en-US" altLang="ja-JP" dirty="0"/>
              <a:t>beam</a:t>
            </a:r>
          </a:p>
          <a:p>
            <a:r>
              <a:rPr lang="ja-JP" altLang="en-US" dirty="0"/>
              <a:t>beam spot</a:t>
            </a:r>
            <a:r>
              <a:rPr lang="en-US" altLang="ja-JP" dirty="0"/>
              <a:t>:</a:t>
            </a:r>
            <a:r>
              <a:rPr lang="ja-JP" altLang="en-US" dirty="0"/>
              <a:t> σ</a:t>
            </a:r>
            <a:r>
              <a:rPr lang="ja-JP" altLang="en-US" baseline="-25000" dirty="0"/>
              <a:t>x </a:t>
            </a:r>
            <a:r>
              <a:rPr lang="ja-JP" altLang="en-US" dirty="0"/>
              <a:t>∼ σ</a:t>
            </a:r>
            <a:r>
              <a:rPr lang="ja-JP" altLang="en-US" baseline="-25000" dirty="0"/>
              <a:t>y </a:t>
            </a:r>
            <a:r>
              <a:rPr lang="ja-JP" altLang="en-US" dirty="0"/>
              <a:t>∼ 40 mm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Installation &amp; commissioning in 2027–2028,</a:t>
            </a:r>
            <a:br>
              <a:rPr lang="en-US" altLang="ja-JP" dirty="0"/>
            </a:br>
            <a:r>
              <a:rPr lang="en-US" altLang="ja-JP" dirty="0"/>
              <a:t>in operation from </a:t>
            </a:r>
            <a:r>
              <a:rPr lang="en-US" altLang="ja-JP" dirty="0">
                <a:solidFill>
                  <a:schemeClr val="accent1"/>
                </a:solidFill>
              </a:rPr>
              <a:t>2029</a:t>
            </a:r>
            <a:r>
              <a:rPr lang="en-US" altLang="ja-JP" dirty="0"/>
              <a:t>.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E17A053-73C5-4C37-85F5-116EC8D542A7}"/>
              </a:ext>
            </a:extLst>
          </p:cNvPr>
          <p:cNvSpPr txBox="1"/>
          <p:nvPr/>
        </p:nvSpPr>
        <p:spPr>
          <a:xfrm>
            <a:off x="7824247" y="2762054"/>
            <a:ext cx="79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1"/>
                </a:solidFill>
              </a:rPr>
              <a:t>for </a:t>
            </a:r>
            <a:r>
              <a:rPr kumimoji="1" lang="en-US" altLang="ja-JP" sz="1400" dirty="0" err="1">
                <a:solidFill>
                  <a:schemeClr val="bg1"/>
                </a:solidFill>
              </a:rPr>
              <a:t>μSR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1E3D73B-D234-43EC-B0F0-53E870DF3054}"/>
              </a:ext>
            </a:extLst>
          </p:cNvPr>
          <p:cNvSpPr txBox="1"/>
          <p:nvPr/>
        </p:nvSpPr>
        <p:spPr>
          <a:xfrm>
            <a:off x="1019665" y="3121844"/>
            <a:ext cx="1751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1"/>
                </a:solidFill>
              </a:rPr>
              <a:t>for particle physics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5D1355-D502-41E7-B6A1-83D5839495C9}"/>
              </a:ext>
            </a:extLst>
          </p:cNvPr>
          <p:cNvSpPr txBox="1"/>
          <p:nvPr/>
        </p:nvSpPr>
        <p:spPr>
          <a:xfrm>
            <a:off x="0" y="4676775"/>
            <a:ext cx="19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/>
              <a:t>Normal-conducting capture solenoids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40474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New</a:t>
            </a:r>
            <a:r>
              <a:rPr lang="ja-JP" altLang="en-US" dirty="0"/>
              <a:t> </a:t>
            </a:r>
            <a:r>
              <a:rPr lang="en-US" altLang="ja-JP" dirty="0"/>
              <a:t>μ</a:t>
            </a:r>
            <a:r>
              <a:rPr lang="ja-JP" altLang="en-US" dirty="0"/>
              <a:t>→</a:t>
            </a:r>
            <a:r>
              <a:rPr lang="en-US" altLang="ja-JP" dirty="0" err="1"/>
              <a:t>eγ</a:t>
            </a:r>
            <a:r>
              <a:rPr lang="ja-JP" altLang="en-US" dirty="0"/>
              <a:t> </a:t>
            </a:r>
            <a:r>
              <a:rPr lang="en-US" altLang="ja-JP" dirty="0"/>
              <a:t>experiment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3"/>
          </p:nvPr>
        </p:nvSpPr>
        <p:spPr>
          <a:xfrm>
            <a:off x="557213" y="1308649"/>
            <a:ext cx="8729972" cy="483309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ja-JP" dirty="0"/>
              <a:t>Target O(10</a:t>
            </a:r>
            <a:r>
              <a:rPr lang="en-US" altLang="ja-JP" baseline="30000" dirty="0"/>
              <a:t>-15</a:t>
            </a:r>
            <a:r>
              <a:rPr lang="en-US" altLang="ja-JP" dirty="0"/>
              <a:t>)</a:t>
            </a:r>
            <a:r>
              <a:rPr lang="ja-JP" altLang="en-US" dirty="0"/>
              <a:t> </a:t>
            </a:r>
            <a:r>
              <a:rPr lang="en-US" altLang="ja-JP" dirty="0"/>
              <a:t>sensitivity</a:t>
            </a:r>
          </a:p>
          <a:p>
            <a:pPr lvl="1"/>
            <a:r>
              <a:rPr lang="en-US" altLang="ja-JP" dirty="0"/>
              <a:t>HIMB@PSI</a:t>
            </a:r>
            <a:r>
              <a:rPr lang="ja-JP" altLang="en-US" dirty="0"/>
              <a:t> （</a:t>
            </a:r>
            <a:r>
              <a:rPr lang="en-US" altLang="ja-JP" dirty="0"/>
              <a:t>up to 10</a:t>
            </a:r>
            <a:r>
              <a:rPr lang="en-US" altLang="ja-JP" baseline="30000" dirty="0"/>
              <a:t>10 </a:t>
            </a:r>
            <a:r>
              <a:rPr lang="en-US" altLang="ja-JP" dirty="0"/>
              <a:t>s</a:t>
            </a:r>
            <a:r>
              <a:rPr lang="en-US" altLang="ja-JP" baseline="30000" dirty="0"/>
              <a:t>-1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kumimoji="1" lang="en-US" altLang="ja-JP" dirty="0"/>
              <a:t>Measurement after the </a:t>
            </a:r>
            <a:r>
              <a:rPr lang="en-US" altLang="ja-JP" dirty="0"/>
              <a:t>discovery</a:t>
            </a:r>
            <a:endParaRPr kumimoji="1" lang="en-US" altLang="ja-JP" dirty="0"/>
          </a:p>
          <a:p>
            <a:pPr lvl="2"/>
            <a:r>
              <a:rPr lang="en-US" altLang="ja-JP" dirty="0"/>
              <a:t>Precision</a:t>
            </a:r>
            <a:r>
              <a:rPr lang="ja-JP" altLang="en-US" dirty="0"/>
              <a:t> </a:t>
            </a:r>
            <a:r>
              <a:rPr lang="en-US" altLang="ja-JP" dirty="0"/>
              <a:t>measurement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BR</a:t>
            </a:r>
          </a:p>
          <a:p>
            <a:pPr lvl="2"/>
            <a:r>
              <a:rPr lang="en-US" altLang="ja-JP" dirty="0"/>
              <a:t>Angular</a:t>
            </a:r>
            <a:r>
              <a:rPr lang="ja-JP" altLang="en-US" dirty="0"/>
              <a:t> </a:t>
            </a:r>
            <a:r>
              <a:rPr lang="en-US" altLang="ja-JP" dirty="0"/>
              <a:t>distribution</a:t>
            </a:r>
            <a:r>
              <a:rPr lang="ja-JP" altLang="en-US" dirty="0"/>
              <a:t> </a:t>
            </a:r>
            <a:endParaRPr kumimoji="1" lang="ja-JP" altLang="en-US" dirty="0"/>
          </a:p>
        </p:txBody>
      </p:sp>
      <p:pic>
        <p:nvPicPr>
          <p:cNvPr id="10" name="図 9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106F220B-7242-7ABE-E17F-B0F72A618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4" y="3035969"/>
            <a:ext cx="4577814" cy="3338378"/>
          </a:xfrm>
          <a:prstGeom prst="rect">
            <a:avLst/>
          </a:prstGeom>
        </p:spPr>
      </p:pic>
      <p:pic>
        <p:nvPicPr>
          <p:cNvPr id="161" name="図 160">
            <a:extLst>
              <a:ext uri="{FF2B5EF4-FFF2-40B4-BE49-F238E27FC236}">
                <a16:creationId xmlns:a16="http://schemas.microsoft.com/office/drawing/2014/main" id="{A05449D7-7A8A-87A4-CB56-1BE166BB9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76" y="4075793"/>
            <a:ext cx="4556856" cy="2524407"/>
          </a:xfrm>
          <a:prstGeom prst="rect">
            <a:avLst/>
          </a:prstGeom>
        </p:spPr>
      </p:pic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4B344A1D-4FDE-C65A-4E49-ED8FDA96879F}"/>
              </a:ext>
            </a:extLst>
          </p:cNvPr>
          <p:cNvSpPr txBox="1"/>
          <p:nvPr/>
        </p:nvSpPr>
        <p:spPr>
          <a:xfrm>
            <a:off x="5654436" y="1859853"/>
            <a:ext cx="405791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u="sng" dirty="0"/>
              <a:t>Key</a:t>
            </a:r>
            <a:r>
              <a:rPr kumimoji="1" lang="ja-JP" altLang="en-US" sz="1600" u="sng" dirty="0"/>
              <a:t> </a:t>
            </a:r>
            <a:r>
              <a:rPr kumimoji="1" lang="en-US" altLang="ja-JP" sz="1600" u="sng" dirty="0"/>
              <a:t>points</a:t>
            </a: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sz="1400" dirty="0"/>
              <a:t>Gain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stat.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with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large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acceptance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to use as low intensity beam as possible.</a:t>
            </a:r>
            <a:endParaRPr kumimoji="1" lang="ja-JP" altLang="en-US" sz="1400" dirty="0"/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sz="1400" dirty="0"/>
              <a:t>High-resolution, high-efficiency photon measurement with an active pair spectrometer</a:t>
            </a: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sz="1400" dirty="0"/>
              <a:t>Separate photon origin with segmented targets</a:t>
            </a: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sz="1400" dirty="0"/>
              <a:t>Si active target and Si pixel sensor for e+ high resolution measurement at high rate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A10D63-FFCA-47BA-B856-CCD037129303}"/>
              </a:ext>
            </a:extLst>
          </p:cNvPr>
          <p:cNvSpPr txBox="1"/>
          <p:nvPr/>
        </p:nvSpPr>
        <p:spPr>
          <a:xfrm>
            <a:off x="5335570" y="6297106"/>
            <a:ext cx="4328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Conceptual designing ongoing</a:t>
            </a:r>
            <a:endParaRPr kumimoji="1" lang="ja-JP" altLang="en-US" sz="1600" dirty="0">
              <a:solidFill>
                <a:schemeClr val="tx1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886007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2377BFD-C929-4746-8EE0-032776D954FC}"/>
              </a:ext>
            </a:extLst>
          </p:cNvPr>
          <p:cNvGrpSpPr/>
          <p:nvPr/>
        </p:nvGrpSpPr>
        <p:grpSpPr>
          <a:xfrm>
            <a:off x="273377" y="4105956"/>
            <a:ext cx="5467547" cy="2752044"/>
            <a:chOff x="273377" y="4105956"/>
            <a:chExt cx="5467547" cy="275204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B5327E8-E871-4C03-9A67-B96FDEFD4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377" y="4105956"/>
              <a:ext cx="5467547" cy="2604821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95095576-E41E-40F3-98B7-9C6BF2EF5E81}"/>
                </a:ext>
              </a:extLst>
            </p:cNvPr>
            <p:cNvSpPr/>
            <p:nvPr/>
          </p:nvSpPr>
          <p:spPr>
            <a:xfrm>
              <a:off x="4848630" y="6378007"/>
              <a:ext cx="827877" cy="479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49EDF8A9-8949-4AC7-AF50-6B9EE37B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Facility upgrades (2)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F528CBF-EA8F-4BF9-B057-D9181CBCE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170A237-F67A-428B-8C4F-17BED646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EB31782-EDEC-4FBB-AA8F-726AC9F9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A95B50D-E03B-4C0E-9B1D-3CFAB2EF21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2" y="1282699"/>
            <a:ext cx="9348788" cy="275197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Proton Improvement Plan II (</a:t>
            </a:r>
            <a:r>
              <a:rPr kumimoji="1"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</a:rPr>
              <a:t>PIP-II</a:t>
            </a:r>
            <a:r>
              <a:rPr kumimoji="1" lang="en-US" altLang="ja-JP" dirty="0"/>
              <a:t>) @ FNAL </a:t>
            </a:r>
            <a:r>
              <a:rPr lang="en-US" altLang="ja-JP" dirty="0">
                <a:solidFill>
                  <a:schemeClr val="accent1"/>
                </a:solidFill>
              </a:rPr>
              <a:t>2029–</a:t>
            </a:r>
            <a:endParaRPr kumimoji="1" lang="en-US" altLang="ja-JP" dirty="0"/>
          </a:p>
          <a:p>
            <a:pPr lvl="1"/>
            <a:r>
              <a:rPr lang="en-US" altLang="ja-JP" dirty="0"/>
              <a:t>1.2 MW proton driver (upgradable to multi-MW)</a:t>
            </a:r>
            <a:endParaRPr lang="en-US" altLang="ja-JP" dirty="0">
              <a:solidFill>
                <a:schemeClr val="accent1"/>
              </a:solidFill>
            </a:endParaRPr>
          </a:p>
          <a:p>
            <a:pPr lvl="1"/>
            <a:r>
              <a:rPr kumimoji="1" lang="en-US" altLang="ja-JP" dirty="0"/>
              <a:t>Primary goal is a neutrino experiment (DUNE)</a:t>
            </a:r>
          </a:p>
          <a:p>
            <a:pPr lvl="1"/>
            <a:r>
              <a:rPr kumimoji="1" lang="en-US" altLang="ja-JP" dirty="0"/>
              <a:t>Use 800 MeV p from PIP-II </a:t>
            </a:r>
            <a:r>
              <a:rPr kumimoji="1" lang="en-US" altLang="ja-JP" dirty="0" err="1"/>
              <a:t>linac</a:t>
            </a:r>
            <a:r>
              <a:rPr kumimoji="1" lang="en-US" altLang="ja-JP" dirty="0"/>
              <a:t> for </a:t>
            </a:r>
            <a:r>
              <a:rPr kumimoji="1"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Mu2e-II (~100 kW)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High flexibility &amp; expandability</a:t>
            </a:r>
          </a:p>
          <a:p>
            <a:pPr lvl="1"/>
            <a:r>
              <a:rPr lang="ja-JP" altLang="en-US" dirty="0"/>
              <a:t>→ </a:t>
            </a:r>
            <a:r>
              <a:rPr lang="en-US" altLang="ja-JP" dirty="0"/>
              <a:t>Advanced Muon Facility (</a:t>
            </a:r>
            <a:r>
              <a:rPr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AMF</a:t>
            </a:r>
            <a:r>
              <a:rPr lang="en-US" altLang="ja-JP" dirty="0"/>
              <a:t>) option </a:t>
            </a:r>
            <a:r>
              <a:rPr lang="ja-JP" altLang="en-US" dirty="0"/>
              <a:t>→ </a:t>
            </a:r>
            <a:r>
              <a:rPr lang="en-US" altLang="ja-JP" dirty="0"/>
              <a:t>ultimate μ-e conv. experiment with </a:t>
            </a:r>
            <a:r>
              <a:rPr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PRISM (~1 MW)</a:t>
            </a:r>
          </a:p>
          <a:p>
            <a:pPr lvl="1"/>
            <a:r>
              <a:rPr lang="ja-JP" altLang="en-US" dirty="0"/>
              <a:t>→ </a:t>
            </a:r>
            <a:r>
              <a:rPr lang="en-US" altLang="ja-JP" dirty="0"/>
              <a:t>CW beam option </a:t>
            </a:r>
            <a:r>
              <a:rPr lang="ja-JP" altLang="en-US" dirty="0"/>
              <a:t>→ </a:t>
            </a:r>
            <a:r>
              <a:rPr lang="en-US" altLang="ja-JP" dirty="0"/>
              <a:t>μ</a:t>
            </a:r>
            <a:r>
              <a:rPr lang="ja-JP" altLang="en-US" dirty="0"/>
              <a:t>→</a:t>
            </a:r>
            <a:r>
              <a:rPr lang="en-US" altLang="ja-JP" dirty="0" err="1"/>
              <a:t>eγ</a:t>
            </a:r>
            <a:r>
              <a:rPr lang="en-US" altLang="ja-JP" dirty="0"/>
              <a:t>, </a:t>
            </a:r>
            <a:r>
              <a:rPr lang="en-US" altLang="ja-JP" dirty="0" err="1"/>
              <a:t>eee</a:t>
            </a:r>
            <a:r>
              <a:rPr lang="en-US" altLang="ja-JP" dirty="0"/>
              <a:t> experiments. Intensity orders of magnitude higher than HIMB.</a:t>
            </a:r>
            <a:r>
              <a:rPr lang="ja-JP" altLang="en-US" dirty="0"/>
              <a:t> 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→ </a:t>
            </a:r>
            <a:r>
              <a:rPr kumimoji="1" lang="en-US" altLang="ja-JP" dirty="0"/>
              <a:t>Muon collider frontend option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175634-E0CC-411F-A1AF-ADC03B36B0DC}"/>
              </a:ext>
            </a:extLst>
          </p:cNvPr>
          <p:cNvSpPr txBox="1"/>
          <p:nvPr/>
        </p:nvSpPr>
        <p:spPr>
          <a:xfrm>
            <a:off x="6012730" y="2139885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1"/>
                </a:solidFill>
              </a:rPr>
              <a:t>~2035–  </a:t>
            </a:r>
            <a:endParaRPr kumimoji="1" lang="ja-JP" altLang="en-US" sz="1400" dirty="0">
              <a:solidFill>
                <a:schemeClr val="accent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AE724A-B848-4628-BA58-AE45DAED4E42}"/>
              </a:ext>
            </a:extLst>
          </p:cNvPr>
          <p:cNvSpPr txBox="1"/>
          <p:nvPr/>
        </p:nvSpPr>
        <p:spPr>
          <a:xfrm>
            <a:off x="8757502" y="2763625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1"/>
                </a:solidFill>
              </a:rPr>
              <a:t>~2045??–  </a:t>
            </a:r>
            <a:endParaRPr kumimoji="1" lang="ja-JP" altLang="en-US" sz="1400" dirty="0">
              <a:solidFill>
                <a:schemeClr val="accent1"/>
              </a:solidFill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3AE406B-BFC4-40A8-ACAD-A2328B23153C}"/>
              </a:ext>
            </a:extLst>
          </p:cNvPr>
          <p:cNvGrpSpPr/>
          <p:nvPr/>
        </p:nvGrpSpPr>
        <p:grpSpPr>
          <a:xfrm>
            <a:off x="5750350" y="4446587"/>
            <a:ext cx="4081806" cy="1973065"/>
            <a:chOff x="585178" y="1347497"/>
            <a:chExt cx="8737931" cy="422374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3E48FA0-6312-4EE8-AC8C-3073CEDCA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178" y="1347497"/>
              <a:ext cx="8735644" cy="4163006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C39B7B7B-2D48-44E1-92F0-BAF33C8DC8DD}"/>
                </a:ext>
              </a:extLst>
            </p:cNvPr>
            <p:cNvSpPr/>
            <p:nvPr/>
          </p:nvSpPr>
          <p:spPr>
            <a:xfrm>
              <a:off x="7550870" y="4543720"/>
              <a:ext cx="1772239" cy="1027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B0CC7F-4662-45DE-B04A-343155AE3C4D}"/>
              </a:ext>
            </a:extLst>
          </p:cNvPr>
          <p:cNvSpPr txBox="1"/>
          <p:nvPr/>
        </p:nvSpPr>
        <p:spPr>
          <a:xfrm>
            <a:off x="5750351" y="4107256"/>
            <a:ext cx="1800519" cy="373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AMF</a:t>
            </a:r>
            <a:r>
              <a:rPr lang="ja-JP" altLang="en-US" dirty="0">
                <a:latin typeface="+mn-ea"/>
                <a:cs typeface="Spica Neue P Bold" panose="02000803000000000000" pitchFamily="2" charset="-128"/>
              </a:rPr>
              <a:t> </a:t>
            </a:r>
            <a:r>
              <a:rPr lang="en-US" altLang="ja-JP" dirty="0">
                <a:latin typeface="+mn-ea"/>
                <a:cs typeface="Spica Neue P Bold" panose="02000803000000000000" pitchFamily="2" charset="-128"/>
              </a:rPr>
              <a:t>concept</a:t>
            </a:r>
            <a:endParaRPr lang="ja-JP" altLang="en-US" dirty="0">
              <a:latin typeface="+mn-ea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1C09165D-9D72-4D01-BC53-FA84E4A37364}"/>
              </a:ext>
            </a:extLst>
          </p:cNvPr>
          <p:cNvSpPr/>
          <p:nvPr/>
        </p:nvSpPr>
        <p:spPr>
          <a:xfrm>
            <a:off x="5722070" y="4430598"/>
            <a:ext cx="2007909" cy="2026763"/>
          </a:xfrm>
          <a:prstGeom prst="roundRect">
            <a:avLst>
              <a:gd name="adj" fmla="val 11086"/>
            </a:avLst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5277AA3-FEB4-4D8D-8217-0BCD4327E404}"/>
              </a:ext>
            </a:extLst>
          </p:cNvPr>
          <p:cNvSpPr txBox="1"/>
          <p:nvPr/>
        </p:nvSpPr>
        <p:spPr>
          <a:xfrm>
            <a:off x="5506730" y="6466788"/>
            <a:ext cx="3025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Similar to muon-collider front end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60543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02E5E7F-8DDA-C87C-70AA-618E43E51C61}"/>
              </a:ext>
            </a:extLst>
          </p:cNvPr>
          <p:cNvGrpSpPr/>
          <p:nvPr/>
        </p:nvGrpSpPr>
        <p:grpSpPr>
          <a:xfrm>
            <a:off x="286620" y="895545"/>
            <a:ext cx="5586279" cy="4152837"/>
            <a:chOff x="143692" y="1154812"/>
            <a:chExt cx="6434701" cy="4645810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2B20B8A8-18DF-93CC-29C5-070F6DB6FDBC}"/>
                </a:ext>
              </a:extLst>
            </p:cNvPr>
            <p:cNvGrpSpPr/>
            <p:nvPr/>
          </p:nvGrpSpPr>
          <p:grpSpPr>
            <a:xfrm>
              <a:off x="220644" y="1154812"/>
              <a:ext cx="6357749" cy="4645810"/>
              <a:chOff x="220644" y="1154812"/>
              <a:chExt cx="6357749" cy="4645810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CE930DF1-00F9-DB41-9462-35024BAE6A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25" b="-1"/>
              <a:stretch/>
            </p:blipFill>
            <p:spPr>
              <a:xfrm>
                <a:off x="220644" y="1203317"/>
                <a:ext cx="6357749" cy="4597305"/>
              </a:xfrm>
              <a:prstGeom prst="rect">
                <a:avLst/>
              </a:prstGeom>
            </p:spPr>
          </p:pic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749967C-8D5C-835A-7ADB-DD4837605E0C}"/>
                  </a:ext>
                </a:extLst>
              </p:cNvPr>
              <p:cNvSpPr/>
              <p:nvPr/>
            </p:nvSpPr>
            <p:spPr>
              <a:xfrm>
                <a:off x="2124891" y="1154812"/>
                <a:ext cx="618309" cy="31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21B17C3-F055-DC9B-060F-4909C6FED733}"/>
                </a:ext>
              </a:extLst>
            </p:cNvPr>
            <p:cNvSpPr/>
            <p:nvPr/>
          </p:nvSpPr>
          <p:spPr>
            <a:xfrm>
              <a:off x="143692" y="4085247"/>
              <a:ext cx="265612" cy="38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5686C016-047F-39C8-6672-2FC0443E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 blueprint 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3A60924-15BE-99C8-6C9C-BE4C7B4E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74E8C7-3FC1-5641-1DDB-B50480AE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66C1C8-4A84-FCEE-CB0F-6C1B4C95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76C9730-8B47-E98C-1E0A-CA3FF3370B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699"/>
            <a:ext cx="8729972" cy="103378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  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E0D92C-D550-A20A-1243-61F49A43F4AA}"/>
              </a:ext>
            </a:extLst>
          </p:cNvPr>
          <p:cNvSpPr txBox="1"/>
          <p:nvPr/>
        </p:nvSpPr>
        <p:spPr>
          <a:xfrm>
            <a:off x="5832036" y="517395"/>
            <a:ext cx="372562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accent1"/>
                </a:solidFill>
                <a:latin typeface="+mj-ea"/>
                <a:ea typeface="+mj-ea"/>
              </a:rPr>
              <a:t>Towards an ultimate CLFV experiment O(10</a:t>
            </a:r>
            <a:r>
              <a:rPr kumimoji="1" lang="en-US" altLang="ja-JP" sz="2400" baseline="30000" dirty="0">
                <a:solidFill>
                  <a:schemeClr val="accent1"/>
                </a:solidFill>
                <a:latin typeface="+mj-ea"/>
                <a:ea typeface="+mj-ea"/>
              </a:rPr>
              <a:t>-19</a:t>
            </a:r>
            <a:r>
              <a:rPr kumimoji="1" lang="en-US" altLang="ja-JP" sz="2400" dirty="0">
                <a:solidFill>
                  <a:schemeClr val="accent1"/>
                </a:solidFill>
                <a:latin typeface="+mj-ea"/>
                <a:ea typeface="+mj-ea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1800" dirty="0">
                <a:latin typeface="+mj-ea"/>
                <a:ea typeface="+mj-ea"/>
              </a:rPr>
              <a:t>FFAG-based phase rotating storage ring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1800" dirty="0">
                <a:latin typeface="+mj-ea"/>
                <a:ea typeface="+mj-ea"/>
              </a:rPr>
              <a:t>High intensity (10</a:t>
            </a:r>
            <a:r>
              <a:rPr kumimoji="1" lang="en-US" altLang="ja-JP" sz="1800" baseline="30000" dirty="0">
                <a:latin typeface="+mj-ea"/>
                <a:ea typeface="+mj-ea"/>
              </a:rPr>
              <a:t>12</a:t>
            </a:r>
            <a:r>
              <a:rPr kumimoji="1" lang="en-US" altLang="ja-JP" sz="1800" dirty="0">
                <a:latin typeface="+mj-ea"/>
                <a:ea typeface="+mj-ea"/>
              </a:rPr>
              <a:t> s</a:t>
            </a:r>
            <a:r>
              <a:rPr kumimoji="1" lang="en-US" altLang="ja-JP" sz="1800" baseline="30000" dirty="0">
                <a:latin typeface="+mj-ea"/>
                <a:ea typeface="+mj-ea"/>
              </a:rPr>
              <a:t>-1</a:t>
            </a:r>
            <a:r>
              <a:rPr kumimoji="1" lang="en-US" altLang="ja-JP" sz="1800" dirty="0">
                <a:latin typeface="+mj-ea"/>
                <a:ea typeface="+mj-ea"/>
              </a:rPr>
              <a:t>), monochromatic, high purity muon beam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1800" dirty="0">
                <a:latin typeface="+mj-ea"/>
                <a:ea typeface="+mj-ea"/>
              </a:rPr>
              <a:t>Measurements with heavier targets</a:t>
            </a:r>
            <a:endParaRPr kumimoji="1" lang="ja-JP" altLang="en-US" sz="1800" dirty="0"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739604-CAC2-1106-A8C6-EACFB575B6F0}"/>
              </a:ext>
            </a:extLst>
          </p:cNvPr>
          <p:cNvSpPr txBox="1"/>
          <p:nvPr/>
        </p:nvSpPr>
        <p:spPr>
          <a:xfrm>
            <a:off x="2760185" y="3969784"/>
            <a:ext cx="948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68 MeV/c</a:t>
            </a:r>
            <a:endParaRPr kumimoji="1" lang="ja-JP" altLang="en-US" sz="140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3F7C43F-17A1-23FF-1CC0-E8286469C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54" y="5152476"/>
            <a:ext cx="1889924" cy="163082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E4FA778-F41E-0A67-3C01-8A729AB8D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184" y="5041392"/>
            <a:ext cx="1950889" cy="169940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F06F469-6B5D-BAFB-3D3C-86C6AC9D3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505" y="5630220"/>
            <a:ext cx="3743802" cy="116782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4BC2AEE-6A80-31A9-419E-793C42042E67}"/>
              </a:ext>
            </a:extLst>
          </p:cNvPr>
          <p:cNvSpPr txBox="1"/>
          <p:nvPr/>
        </p:nvSpPr>
        <p:spPr>
          <a:xfrm>
            <a:off x="7224325" y="6071583"/>
            <a:ext cx="1008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1–6 GeV/c</a:t>
            </a:r>
            <a:endParaRPr kumimoji="1" lang="ja-JP" altLang="en-US" sz="1400" dirty="0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A3F04E46-3259-3679-12DF-F756E2457FFB}"/>
              </a:ext>
            </a:extLst>
          </p:cNvPr>
          <p:cNvSpPr/>
          <p:nvPr/>
        </p:nvSpPr>
        <p:spPr>
          <a:xfrm>
            <a:off x="5765074" y="5630220"/>
            <a:ext cx="478972" cy="441363"/>
          </a:xfrm>
          <a:prstGeom prst="round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0DBE4A48-19CE-46E3-1778-0B9FCE3CB00D}"/>
              </a:ext>
            </a:extLst>
          </p:cNvPr>
          <p:cNvSpPr/>
          <p:nvPr/>
        </p:nvSpPr>
        <p:spPr>
          <a:xfrm>
            <a:off x="6195215" y="5831641"/>
            <a:ext cx="478972" cy="684503"/>
          </a:xfrm>
          <a:prstGeom prst="round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F1EEB23-16AA-75CB-0825-E9C7CF38EBCD}"/>
              </a:ext>
            </a:extLst>
          </p:cNvPr>
          <p:cNvSpPr txBox="1"/>
          <p:nvPr/>
        </p:nvSpPr>
        <p:spPr>
          <a:xfrm>
            <a:off x="6130354" y="6563676"/>
            <a:ext cx="608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FFAG</a:t>
            </a:r>
            <a:endParaRPr kumimoji="1" lang="ja-JP" altLang="en-US" sz="14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9543DC2-1409-0711-4140-6D14B39AECEC}"/>
              </a:ext>
            </a:extLst>
          </p:cNvPr>
          <p:cNvSpPr txBox="1"/>
          <p:nvPr/>
        </p:nvSpPr>
        <p:spPr>
          <a:xfrm>
            <a:off x="8293628" y="6563676"/>
            <a:ext cx="14125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200" dirty="0"/>
              <a:t>arXiv:2203.07545</a:t>
            </a:r>
            <a:endParaRPr lang="ja-JP" altLang="en-US" sz="12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5B2AC7D-1B11-41C8-B5A0-F9BC1F5A4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531" y="3315861"/>
            <a:ext cx="3183319" cy="2110086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F5132C5-7AA0-E07A-493B-8E7273E6C354}"/>
              </a:ext>
            </a:extLst>
          </p:cNvPr>
          <p:cNvSpPr txBox="1"/>
          <p:nvPr/>
        </p:nvSpPr>
        <p:spPr>
          <a:xfrm>
            <a:off x="5586416" y="5381019"/>
            <a:ext cx="2794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Technical synergy with </a:t>
            </a:r>
            <a:r>
              <a:rPr kumimoji="1" lang="en-US" altLang="ja-JP" sz="1400" dirty="0" err="1"/>
              <a:t>νSTORM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6311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FA48D5-1DC4-8F27-959B-8A2DD3A5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Key points to design an experiment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1F79C5-7A8D-59C8-5C27-16C3918F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5E9F107-EEB2-EC80-09A5-6A5733DF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B7BD21-C1C6-335B-4B5E-C7305054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47C179E-0E0F-6326-A40E-37867B6B29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54127" y="1611656"/>
            <a:ext cx="7530401" cy="4319030"/>
          </a:xfrm>
        </p:spPr>
        <p:txBody>
          <a:bodyPr/>
          <a:lstStyle/>
          <a:p>
            <a:r>
              <a:rPr lang="en-US" altLang="ja-JP" dirty="0"/>
              <a:t>One highly</a:t>
            </a:r>
            <a:r>
              <a:rPr lang="ja-JP" altLang="en-US" dirty="0"/>
              <a:t> </a:t>
            </a:r>
            <a:r>
              <a:rPr lang="en-US" altLang="ja-JP" dirty="0"/>
              <a:t>sensitive to new physics</a:t>
            </a:r>
            <a:endParaRPr kumimoji="1" lang="en-US" altLang="ja-JP" dirty="0"/>
          </a:p>
          <a:p>
            <a:pPr marL="0" lvl="1" indent="0">
              <a:buNone/>
            </a:pP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It’s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not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that searching for anything is a way to go―looking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something that doesn’t exist is meaningless.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endParaRPr lang="en-US" altLang="ja-JP" dirty="0"/>
          </a:p>
          <a:p>
            <a:pPr>
              <a:spcBef>
                <a:spcPts val="2400"/>
              </a:spcBef>
            </a:pPr>
            <a:r>
              <a:rPr lang="en-US" altLang="ja-JP" dirty="0"/>
              <a:t>One that leaves no room for doubt in the SM calculation</a:t>
            </a:r>
            <a:endParaRPr kumimoji="1" lang="en-US" altLang="ja-JP" dirty="0"/>
          </a:p>
          <a:p>
            <a:pPr marL="0" lvl="1" indent="0">
              <a:buNone/>
            </a:pP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theoretical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systematic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uncertainty.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One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free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from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hadronic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uncertainty.</a:t>
            </a:r>
            <a:b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If zero in SM, then there is no uncertainty.</a:t>
            </a:r>
          </a:p>
          <a:p>
            <a:pPr marL="0" lvl="1" indent="0">
              <a:buNone/>
            </a:pPr>
            <a:endParaRPr lang="en-US" altLang="ja-JP" dirty="0"/>
          </a:p>
          <a:p>
            <a:r>
              <a:rPr kumimoji="1" lang="en-US" altLang="ja-JP" dirty="0"/>
              <a:t>One where experimental systematic errors and background estimation can be tightly under control</a:t>
            </a:r>
          </a:p>
          <a:p>
            <a:pPr marL="0" lvl="1" indent="0">
              <a:buNone/>
            </a:pPr>
            <a:r>
              <a:rPr kumimoji="1"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calibration is essential.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Estimate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from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data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as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much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as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possible.</a:t>
            </a:r>
            <a:br>
              <a:rPr kumimoji="1"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Can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we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understand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all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possible</a:t>
            </a:r>
            <a:r>
              <a:rPr lang="ja-JP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backgrounds?</a:t>
            </a:r>
            <a:endParaRPr kumimoji="1" lang="ja-JP" alt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9F27913-B2EB-EED2-F0B7-52FDAA95E3F3}"/>
              </a:ext>
            </a:extLst>
          </p:cNvPr>
          <p:cNvGrpSpPr/>
          <p:nvPr/>
        </p:nvGrpSpPr>
        <p:grpSpPr>
          <a:xfrm>
            <a:off x="550658" y="1567597"/>
            <a:ext cx="660021" cy="660021"/>
            <a:chOff x="122521" y="2891136"/>
            <a:chExt cx="869383" cy="869383"/>
          </a:xfrm>
        </p:grpSpPr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D07FCDA3-D7C4-4985-0AD8-D3F981388AC4}"/>
                </a:ext>
              </a:extLst>
            </p:cNvPr>
            <p:cNvSpPr/>
            <p:nvPr/>
          </p:nvSpPr>
          <p:spPr>
            <a:xfrm>
              <a:off x="180555" y="2949170"/>
              <a:ext cx="753315" cy="7533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/>
                <a:t>1</a:t>
              </a:r>
              <a:endParaRPr kumimoji="1" lang="ja-JP" altLang="en-US" sz="1800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ED8D2C12-3E8F-33A8-453A-896BF9903BAA}"/>
                </a:ext>
              </a:extLst>
            </p:cNvPr>
            <p:cNvSpPr/>
            <p:nvPr/>
          </p:nvSpPr>
          <p:spPr>
            <a:xfrm>
              <a:off x="122521" y="2891136"/>
              <a:ext cx="869383" cy="869383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967601F-12B4-18A0-9A02-71F54DFF6757}"/>
              </a:ext>
            </a:extLst>
          </p:cNvPr>
          <p:cNvGrpSpPr/>
          <p:nvPr/>
        </p:nvGrpSpPr>
        <p:grpSpPr>
          <a:xfrm>
            <a:off x="550658" y="2713511"/>
            <a:ext cx="660021" cy="660021"/>
            <a:chOff x="122521" y="2891136"/>
            <a:chExt cx="869383" cy="869383"/>
          </a:xfrm>
        </p:grpSpPr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88480EDB-D11C-50FE-8A12-E735758F2C55}"/>
                </a:ext>
              </a:extLst>
            </p:cNvPr>
            <p:cNvSpPr/>
            <p:nvPr/>
          </p:nvSpPr>
          <p:spPr>
            <a:xfrm>
              <a:off x="180555" y="2949170"/>
              <a:ext cx="753315" cy="7533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/>
                <a:t>2</a:t>
              </a:r>
              <a:endParaRPr kumimoji="1" lang="ja-JP" altLang="en-US" sz="1800"/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CE3F390D-22C4-31E9-E376-06FCD3130125}"/>
                </a:ext>
              </a:extLst>
            </p:cNvPr>
            <p:cNvSpPr/>
            <p:nvPr/>
          </p:nvSpPr>
          <p:spPr>
            <a:xfrm>
              <a:off x="122521" y="2891136"/>
              <a:ext cx="869383" cy="869383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FE7B57C-DCB9-882C-CA1F-7D77968BA3A5}"/>
              </a:ext>
            </a:extLst>
          </p:cNvPr>
          <p:cNvGrpSpPr/>
          <p:nvPr/>
        </p:nvGrpSpPr>
        <p:grpSpPr>
          <a:xfrm>
            <a:off x="551757" y="4211689"/>
            <a:ext cx="660021" cy="660021"/>
            <a:chOff x="455256" y="5073212"/>
            <a:chExt cx="660021" cy="660021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72EA2236-E3E2-12AD-0FEE-44198CCB5F36}"/>
                </a:ext>
              </a:extLst>
            </p:cNvPr>
            <p:cNvSpPr/>
            <p:nvPr/>
          </p:nvSpPr>
          <p:spPr>
            <a:xfrm>
              <a:off x="499314" y="5117270"/>
              <a:ext cx="571904" cy="57190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/>
                <a:t>3</a:t>
              </a:r>
              <a:endParaRPr kumimoji="1" lang="ja-JP" altLang="en-US" sz="1800"/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0E5D56C6-8F05-368D-E2BD-AF2E89388CDC}"/>
                </a:ext>
              </a:extLst>
            </p:cNvPr>
            <p:cNvSpPr/>
            <p:nvPr/>
          </p:nvSpPr>
          <p:spPr>
            <a:xfrm>
              <a:off x="455256" y="5073212"/>
              <a:ext cx="660021" cy="660021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424C2EA-1EA5-4AB1-EAA1-1D15B7C34DD9}"/>
              </a:ext>
            </a:extLst>
          </p:cNvPr>
          <p:cNvSpPr txBox="1"/>
          <p:nvPr/>
        </p:nvSpPr>
        <p:spPr>
          <a:xfrm>
            <a:off x="4643438" y="5751711"/>
            <a:ext cx="488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accent1"/>
                </a:solidFill>
                <a:latin typeface="+mj-ea"/>
                <a:ea typeface="+mj-ea"/>
              </a:rPr>
              <a:t>We need a conclusive experiment.</a:t>
            </a:r>
            <a:endParaRPr kumimoji="1" lang="ja-JP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9314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DBB24C3-7576-46F0-B6DF-D95A85ACEF34}"/>
              </a:ext>
            </a:extLst>
          </p:cNvPr>
          <p:cNvGrpSpPr/>
          <p:nvPr/>
        </p:nvGrpSpPr>
        <p:grpSpPr>
          <a:xfrm>
            <a:off x="1438242" y="3374162"/>
            <a:ext cx="7665298" cy="2918249"/>
            <a:chOff x="683571" y="640911"/>
            <a:chExt cx="9155617" cy="3485627"/>
          </a:xfrm>
        </p:grpSpPr>
        <p:sp>
          <p:nvSpPr>
            <p:cNvPr id="14" name="pstoedit 2">
              <a:extLst>
                <a:ext uri="{FF2B5EF4-FFF2-40B4-BE49-F238E27FC236}">
                  <a16:creationId xmlns:a16="http://schemas.microsoft.com/office/drawing/2014/main" id="{9A52FA73-9075-4CEB-9246-9E3A2A15A2A4}"/>
                </a:ext>
              </a:extLst>
            </p:cNvPr>
            <p:cNvSpPr/>
            <p:nvPr/>
          </p:nvSpPr>
          <p:spPr>
            <a:xfrm>
              <a:off x="1760129" y="2950008"/>
              <a:ext cx="549607" cy="549599"/>
            </a:xfrm>
            <a:custGeom>
              <a:avLst/>
              <a:gdLst/>
              <a:ahLst/>
              <a:cxnLst>
                <a:cxn ang="0">
                  <a:pos x="454370" y="454372"/>
                </a:cxn>
                <a:cxn ang="-29">
                  <a:pos x="908749" y="454368"/>
                </a:cxn>
                <a:cxn ang="-5400018">
                  <a:pos x="454368" y="0"/>
                </a:cxn>
                <a:cxn ang="-10799971">
                  <a:pos x="0" y="454368"/>
                </a:cxn>
                <a:cxn ang="5400018">
                  <a:pos x="454368" y="908736"/>
                </a:cxn>
                <a:cxn ang="-29">
                  <a:pos x="908749" y="454368"/>
                </a:cxn>
              </a:cxnLst>
              <a:rect l="l" t="t" r="r" b="b"/>
              <a:pathLst>
                <a:path w="908748" h="908735">
                  <a:moveTo>
                    <a:pt x="908749" y="454368"/>
                  </a:moveTo>
                  <a:cubicBezTo>
                    <a:pt x="908749" y="203441"/>
                    <a:pt x="705295" y="0"/>
                    <a:pt x="454368" y="0"/>
                  </a:cubicBezTo>
                  <a:cubicBezTo>
                    <a:pt x="203454" y="0"/>
                    <a:pt x="0" y="203441"/>
                    <a:pt x="0" y="454368"/>
                  </a:cubicBezTo>
                  <a:cubicBezTo>
                    <a:pt x="0" y="705295"/>
                    <a:pt x="203454" y="908736"/>
                    <a:pt x="454368" y="908736"/>
                  </a:cubicBezTo>
                  <a:cubicBezTo>
                    <a:pt x="705295" y="908736"/>
                    <a:pt x="908749" y="705295"/>
                    <a:pt x="908749" y="454368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lIns="0" tIns="0" rIns="0" bIns="0" rtlCol="0" anchor="ctr" anchorCtr="1"/>
            <a:lstStyle/>
            <a:p>
              <a:pPr algn="ctr"/>
              <a:endParaRPr sz="1484" dirty="0"/>
            </a:p>
          </p:txBody>
        </p:sp>
        <p:sp>
          <p:nvSpPr>
            <p:cNvPr id="19" name="pstoedit 3">
              <a:extLst>
                <a:ext uri="{FF2B5EF4-FFF2-40B4-BE49-F238E27FC236}">
                  <a16:creationId xmlns:a16="http://schemas.microsoft.com/office/drawing/2014/main" id="{52E65BFE-475C-4BB1-9CF8-2325BCA3130D}"/>
                </a:ext>
              </a:extLst>
            </p:cNvPr>
            <p:cNvSpPr/>
            <p:nvPr/>
          </p:nvSpPr>
          <p:spPr>
            <a:xfrm>
              <a:off x="683571" y="3224808"/>
              <a:ext cx="557065" cy="0"/>
            </a:xfrm>
            <a:custGeom>
              <a:avLst/>
              <a:gdLst/>
              <a:ahLst/>
              <a:cxnLst>
                <a:cxn ang="0">
                  <a:pos x="355600" y="0"/>
                </a:cxn>
                <a:cxn ang="0">
                  <a:pos x="711200" y="0"/>
                </a:cxn>
                <a:cxn ang="10800000">
                  <a:pos x="0" y="0"/>
                </a:cxn>
              </a:cxnLst>
              <a:rect l="l" t="t" r="r" b="b"/>
              <a:pathLst>
                <a:path w="711200">
                  <a:moveTo>
                    <a:pt x="711200" y="0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chemeClr val="tx1"/>
              </a:solidFill>
              <a:miter/>
            </a:ln>
          </p:spPr>
          <p:txBody>
            <a:bodyPr wrap="none" lIns="0" tIns="0" rIns="0" bIns="0" rtlCol="0" anchor="ctr" anchorCtr="1"/>
            <a:lstStyle/>
            <a:p>
              <a:pPr algn="ctr"/>
              <a:endParaRPr sz="1484"/>
            </a:p>
          </p:txBody>
        </p:sp>
        <p:sp>
          <p:nvSpPr>
            <p:cNvPr id="20" name="pstoedit 4">
              <a:extLst>
                <a:ext uri="{FF2B5EF4-FFF2-40B4-BE49-F238E27FC236}">
                  <a16:creationId xmlns:a16="http://schemas.microsoft.com/office/drawing/2014/main" id="{32C4D9FD-898E-4C95-86D7-FFC1E086E6C2}"/>
                </a:ext>
              </a:extLst>
            </p:cNvPr>
            <p:cNvSpPr/>
            <p:nvPr/>
          </p:nvSpPr>
          <p:spPr>
            <a:xfrm>
              <a:off x="1190898" y="3185017"/>
              <a:ext cx="99476" cy="79581"/>
            </a:xfrm>
            <a:custGeom>
              <a:avLst/>
              <a:gdLst/>
              <a:ahLst/>
              <a:cxnLst>
                <a:cxn ang="0">
                  <a:pos x="50805" y="50801"/>
                </a:cxn>
                <a:cxn ang="-35">
                  <a:pos x="127000" y="50800"/>
                </a:cxn>
                <a:cxn ang="-8100138">
                  <a:pos x="0" y="0"/>
                </a:cxn>
                <a:cxn ang="-10799895">
                  <a:pos x="25400" y="50800"/>
                </a:cxn>
                <a:cxn ang="8100190">
                  <a:pos x="0" y="101600"/>
                </a:cxn>
                <a:cxn ang="-35">
                  <a:pos x="127000" y="50800"/>
                </a:cxn>
              </a:cxnLst>
              <a:rect l="l" t="t" r="r" b="b"/>
              <a:pathLst>
                <a:path w="127000" h="101600">
                  <a:moveTo>
                    <a:pt x="127000" y="50800"/>
                  </a:moveTo>
                  <a:lnTo>
                    <a:pt x="0" y="0"/>
                  </a:lnTo>
                  <a:lnTo>
                    <a:pt x="25400" y="50800"/>
                  </a:lnTo>
                  <a:lnTo>
                    <a:pt x="0" y="101600"/>
                  </a:lnTo>
                  <a:close/>
                </a:path>
              </a:pathLst>
            </a:custGeom>
            <a:ln w="12700" cap="flat">
              <a:solidFill>
                <a:schemeClr val="tx1"/>
              </a:solidFill>
              <a:miter/>
            </a:ln>
          </p:spPr>
          <p:txBody>
            <a:bodyPr wrap="none" lIns="0" tIns="0" rIns="0" bIns="0" rtlCol="0" anchor="ctr" anchorCtr="1"/>
            <a:lstStyle/>
            <a:p>
              <a:pPr algn="ctr"/>
              <a:endParaRPr sz="1484"/>
            </a:p>
          </p:txBody>
        </p:sp>
        <p:sp>
          <p:nvSpPr>
            <p:cNvPr id="21" name="pstoedit 5">
              <a:extLst>
                <a:ext uri="{FF2B5EF4-FFF2-40B4-BE49-F238E27FC236}">
                  <a16:creationId xmlns:a16="http://schemas.microsoft.com/office/drawing/2014/main" id="{7AE8EE4F-D130-4401-A0AF-651D78E1F601}"/>
                </a:ext>
              </a:extLst>
            </p:cNvPr>
            <p:cNvSpPr/>
            <p:nvPr/>
          </p:nvSpPr>
          <p:spPr>
            <a:xfrm>
              <a:off x="1190898" y="3185017"/>
              <a:ext cx="99476" cy="79581"/>
            </a:xfrm>
            <a:custGeom>
              <a:avLst/>
              <a:gdLst/>
              <a:ahLst/>
              <a:cxnLst>
                <a:cxn ang="0">
                  <a:pos x="50805" y="50801"/>
                </a:cxn>
                <a:cxn ang="-35">
                  <a:pos x="127000" y="50800"/>
                </a:cxn>
                <a:cxn ang="-8100138">
                  <a:pos x="0" y="0"/>
                </a:cxn>
                <a:cxn ang="-10799895">
                  <a:pos x="25400" y="50800"/>
                </a:cxn>
                <a:cxn ang="8100190">
                  <a:pos x="0" y="101600"/>
                </a:cxn>
                <a:cxn ang="-35">
                  <a:pos x="127000" y="50800"/>
                </a:cxn>
              </a:cxnLst>
              <a:rect l="l" t="t" r="r" b="b"/>
              <a:pathLst>
                <a:path w="127000" h="101600">
                  <a:moveTo>
                    <a:pt x="127000" y="50800"/>
                  </a:moveTo>
                  <a:lnTo>
                    <a:pt x="0" y="0"/>
                  </a:lnTo>
                  <a:lnTo>
                    <a:pt x="25400" y="508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  <p:txBody>
            <a:bodyPr wrap="none" lIns="0" tIns="0" rIns="0" bIns="0" rtlCol="0" anchor="ctr" anchorCtr="1"/>
            <a:lstStyle/>
            <a:p>
              <a:pPr algn="ctr"/>
              <a:endParaRPr sz="1484"/>
            </a:p>
          </p:txBody>
        </p:sp>
        <p:sp>
          <p:nvSpPr>
            <p:cNvPr id="22" name="pstoedit 6">
              <a:extLst>
                <a:ext uri="{FF2B5EF4-FFF2-40B4-BE49-F238E27FC236}">
                  <a16:creationId xmlns:a16="http://schemas.microsoft.com/office/drawing/2014/main" id="{0C76E540-9726-4381-938A-B15CCE6B3DB6}"/>
                </a:ext>
              </a:extLst>
            </p:cNvPr>
            <p:cNvSpPr/>
            <p:nvPr/>
          </p:nvSpPr>
          <p:spPr>
            <a:xfrm>
              <a:off x="1240636" y="3224808"/>
              <a:ext cx="557065" cy="0"/>
            </a:xfrm>
            <a:custGeom>
              <a:avLst/>
              <a:gdLst/>
              <a:ahLst/>
              <a:cxnLst>
                <a:cxn ang="0">
                  <a:pos x="355600" y="0"/>
                </a:cxn>
                <a:cxn ang="0">
                  <a:pos x="711200" y="0"/>
                </a:cxn>
                <a:cxn ang="10800000">
                  <a:pos x="0" y="0"/>
                </a:cxn>
              </a:cxnLst>
              <a:rect l="l" t="t" r="r" b="b"/>
              <a:pathLst>
                <a:path w="711200">
                  <a:moveTo>
                    <a:pt x="711200" y="0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chemeClr val="tx1"/>
              </a:solidFill>
              <a:miter/>
            </a:ln>
          </p:spPr>
          <p:txBody>
            <a:bodyPr wrap="none" lIns="0" tIns="0" rIns="0" bIns="0" rtlCol="0" anchor="ctr" anchorCtr="1"/>
            <a:lstStyle/>
            <a:p>
              <a:pPr algn="ctr"/>
              <a:endParaRPr sz="1484"/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4D6CD3B0-9A70-4340-A33B-7D598A4E8351}"/>
                </a:ext>
              </a:extLst>
            </p:cNvPr>
            <p:cNvGrpSpPr/>
            <p:nvPr/>
          </p:nvGrpSpPr>
          <p:grpSpPr>
            <a:xfrm rot="1719714">
              <a:off x="2233668" y="3547219"/>
              <a:ext cx="1114131" cy="92870"/>
              <a:chOff x="2995339" y="3120616"/>
              <a:chExt cx="1370881" cy="114272"/>
            </a:xfrm>
          </p:grpSpPr>
          <p:sp>
            <p:nvSpPr>
              <p:cNvPr id="24" name="pstoedit 7">
                <a:extLst>
                  <a:ext uri="{FF2B5EF4-FFF2-40B4-BE49-F238E27FC236}">
                    <a16:creationId xmlns:a16="http://schemas.microsoft.com/office/drawing/2014/main" id="{7630B6E3-829C-4CD1-A78E-9A81D54562CC}"/>
                  </a:ext>
                </a:extLst>
              </p:cNvPr>
              <p:cNvSpPr/>
              <p:nvPr/>
            </p:nvSpPr>
            <p:spPr>
              <a:xfrm>
                <a:off x="2995339" y="3177752"/>
                <a:ext cx="685440" cy="0"/>
              </a:xfrm>
              <a:custGeom>
                <a:avLst/>
                <a:gdLst/>
                <a:ahLst/>
                <a:cxnLst>
                  <a:cxn ang="0">
                    <a:pos x="355600" y="0"/>
                  </a:cxn>
                  <a:cxn ang="0">
                    <a:pos x="711200" y="0"/>
                  </a:cxn>
                  <a:cxn ang="10800000">
                    <a:pos x="0" y="0"/>
                  </a:cxn>
                </a:cxnLst>
                <a:rect l="l" t="t" r="r" b="b"/>
                <a:pathLst>
                  <a:path w="711200">
                    <a:moveTo>
                      <a:pt x="71120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25" name="pstoedit 8">
                <a:extLst>
                  <a:ext uri="{FF2B5EF4-FFF2-40B4-BE49-F238E27FC236}">
                    <a16:creationId xmlns:a16="http://schemas.microsoft.com/office/drawing/2014/main" id="{1BF2BE4D-17F0-4A39-9AC0-09D1FA2D4EB9}"/>
                  </a:ext>
                </a:extLst>
              </p:cNvPr>
              <p:cNvSpPr/>
              <p:nvPr/>
            </p:nvSpPr>
            <p:spPr>
              <a:xfrm>
                <a:off x="3609396" y="3120616"/>
                <a:ext cx="142817" cy="114272"/>
              </a:xfrm>
              <a:custGeom>
                <a:avLst/>
                <a:gdLst/>
                <a:ahLst/>
                <a:cxnLst>
                  <a:cxn ang="0">
                    <a:pos x="59358" y="59159"/>
                  </a:cxn>
                  <a:cxn ang="4830">
                    <a:pos x="148183" y="59284"/>
                  </a:cxn>
                  <a:cxn ang="-8105778">
                    <a:pos x="0" y="0"/>
                  </a:cxn>
                  <a:cxn ang="10785575">
                    <a:pos x="29616" y="59284"/>
                  </a:cxn>
                  <a:cxn ang="8098564">
                    <a:pos x="0" y="118567"/>
                  </a:cxn>
                  <a:cxn ang="4830">
                    <a:pos x="148183" y="59284"/>
                  </a:cxn>
                </a:cxnLst>
                <a:rect l="l" t="t" r="r" b="b"/>
                <a:pathLst>
                  <a:path w="148184" h="118567">
                    <a:moveTo>
                      <a:pt x="148183" y="59284"/>
                    </a:moveTo>
                    <a:lnTo>
                      <a:pt x="0" y="0"/>
                    </a:lnTo>
                    <a:lnTo>
                      <a:pt x="29616" y="59284"/>
                    </a:lnTo>
                    <a:lnTo>
                      <a:pt x="0" y="118567"/>
                    </a:lnTo>
                    <a:close/>
                  </a:path>
                </a:pathLst>
              </a:custGeom>
              <a:ln w="1270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26" name="pstoedit 9">
                <a:extLst>
                  <a:ext uri="{FF2B5EF4-FFF2-40B4-BE49-F238E27FC236}">
                    <a16:creationId xmlns:a16="http://schemas.microsoft.com/office/drawing/2014/main" id="{BCE1F83F-84F3-47E0-A0DF-5A97CE4FFF68}"/>
                  </a:ext>
                </a:extLst>
              </p:cNvPr>
              <p:cNvSpPr/>
              <p:nvPr/>
            </p:nvSpPr>
            <p:spPr>
              <a:xfrm>
                <a:off x="3609396" y="3120616"/>
                <a:ext cx="142817" cy="114272"/>
              </a:xfrm>
              <a:custGeom>
                <a:avLst/>
                <a:gdLst/>
                <a:ahLst/>
                <a:cxnLst>
                  <a:cxn ang="0">
                    <a:pos x="59358" y="59159"/>
                  </a:cxn>
                  <a:cxn ang="4830">
                    <a:pos x="148183" y="59284"/>
                  </a:cxn>
                  <a:cxn ang="-8105778">
                    <a:pos x="0" y="0"/>
                  </a:cxn>
                  <a:cxn ang="10785575">
                    <a:pos x="29616" y="59284"/>
                  </a:cxn>
                  <a:cxn ang="8098564">
                    <a:pos x="0" y="118567"/>
                  </a:cxn>
                  <a:cxn ang="4830">
                    <a:pos x="148183" y="59284"/>
                  </a:cxn>
                </a:cxnLst>
                <a:rect l="l" t="t" r="r" b="b"/>
                <a:pathLst>
                  <a:path w="148184" h="118567">
                    <a:moveTo>
                      <a:pt x="148183" y="59284"/>
                    </a:moveTo>
                    <a:lnTo>
                      <a:pt x="0" y="0"/>
                    </a:lnTo>
                    <a:lnTo>
                      <a:pt x="29616" y="59284"/>
                    </a:lnTo>
                    <a:lnTo>
                      <a:pt x="0" y="1185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27" name="pstoedit 10">
                <a:extLst>
                  <a:ext uri="{FF2B5EF4-FFF2-40B4-BE49-F238E27FC236}">
                    <a16:creationId xmlns:a16="http://schemas.microsoft.com/office/drawing/2014/main" id="{C8B51F65-291F-4CBB-9092-1EDC8C3198AC}"/>
                  </a:ext>
                </a:extLst>
              </p:cNvPr>
              <p:cNvSpPr/>
              <p:nvPr/>
            </p:nvSpPr>
            <p:spPr>
              <a:xfrm>
                <a:off x="3680780" y="3177752"/>
                <a:ext cx="685440" cy="0"/>
              </a:xfrm>
              <a:custGeom>
                <a:avLst/>
                <a:gdLst/>
                <a:ahLst/>
                <a:cxnLst>
                  <a:cxn ang="0">
                    <a:pos x="355600" y="0"/>
                  </a:cxn>
                  <a:cxn ang="0">
                    <a:pos x="711200" y="0"/>
                  </a:cxn>
                  <a:cxn ang="10800000">
                    <a:pos x="0" y="0"/>
                  </a:cxn>
                </a:cxnLst>
                <a:rect l="l" t="t" r="r" b="b"/>
                <a:pathLst>
                  <a:path w="711200">
                    <a:moveTo>
                      <a:pt x="71120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</p:grp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A4AB3F6B-52AC-430E-A291-E39725526D24}"/>
                </a:ext>
              </a:extLst>
            </p:cNvPr>
            <p:cNvGrpSpPr/>
            <p:nvPr/>
          </p:nvGrpSpPr>
          <p:grpSpPr>
            <a:xfrm rot="2252844">
              <a:off x="2471724" y="2165232"/>
              <a:ext cx="149213" cy="954969"/>
              <a:chOff x="2511860" y="1611032"/>
              <a:chExt cx="183599" cy="1175040"/>
            </a:xfrm>
          </p:grpSpPr>
          <p:sp>
            <p:nvSpPr>
              <p:cNvPr id="29" name="pstoedit 11">
                <a:extLst>
                  <a:ext uri="{FF2B5EF4-FFF2-40B4-BE49-F238E27FC236}">
                    <a16:creationId xmlns:a16="http://schemas.microsoft.com/office/drawing/2014/main" id="{49567B85-EFD6-4392-A61D-E859E00D6DAA}"/>
                  </a:ext>
                </a:extLst>
              </p:cNvPr>
              <p:cNvSpPr/>
              <p:nvPr/>
            </p:nvSpPr>
            <p:spPr>
              <a:xfrm>
                <a:off x="2511860" y="2668592"/>
                <a:ext cx="91800" cy="117480"/>
              </a:xfrm>
              <a:custGeom>
                <a:avLst/>
                <a:gdLst/>
                <a:ahLst/>
                <a:cxnLst>
                  <a:cxn ang="0">
                    <a:pos x="95249" y="60948"/>
                  </a:cxn>
                  <a:cxn ang="5400000">
                    <a:pos x="95249" y="121895"/>
                  </a:cxn>
                  <a:cxn ang="-5400000">
                    <a:pos x="95249" y="0"/>
                  </a:cxn>
                </a:cxnLst>
                <a:rect l="l" t="t" r="r" b="b"/>
                <a:pathLst>
                  <a:path w="95250" h="121895">
                    <a:moveTo>
                      <a:pt x="95249" y="121895"/>
                    </a:moveTo>
                    <a:cubicBezTo>
                      <a:pt x="-31751" y="70155"/>
                      <a:pt x="-31751" y="51753"/>
                      <a:pt x="95249" y="0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0" name="pstoedit 12">
                <a:extLst>
                  <a:ext uri="{FF2B5EF4-FFF2-40B4-BE49-F238E27FC236}">
                    <a16:creationId xmlns:a16="http://schemas.microsoft.com/office/drawing/2014/main" id="{9D0651E7-2E7D-4951-8CF5-1283C80AE992}"/>
                  </a:ext>
                </a:extLst>
              </p:cNvPr>
              <p:cNvSpPr/>
              <p:nvPr/>
            </p:nvSpPr>
            <p:spPr>
              <a:xfrm>
                <a:off x="2603659" y="2551078"/>
                <a:ext cx="91800" cy="117515"/>
              </a:xfrm>
              <a:custGeom>
                <a:avLst/>
                <a:gdLst/>
                <a:ahLst/>
                <a:cxnLst>
                  <a:cxn ang="0">
                    <a:pos x="0" y="60965"/>
                  </a:cxn>
                  <a:cxn ang="5400000">
                    <a:pos x="0" y="121931"/>
                  </a:cxn>
                  <a:cxn ang="-5400000">
                    <a:pos x="0" y="-1"/>
                  </a:cxn>
                </a:cxnLst>
                <a:rect l="l" t="t" r="r" b="b"/>
                <a:pathLst>
                  <a:path w="95250" h="121931">
                    <a:moveTo>
                      <a:pt x="0" y="121931"/>
                    </a:moveTo>
                    <a:cubicBezTo>
                      <a:pt x="127000" y="70192"/>
                      <a:pt x="127000" y="51738"/>
                      <a:pt x="0" y="-1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1" name="pstoedit 13">
                <a:extLst>
                  <a:ext uri="{FF2B5EF4-FFF2-40B4-BE49-F238E27FC236}">
                    <a16:creationId xmlns:a16="http://schemas.microsoft.com/office/drawing/2014/main" id="{12730322-30C3-463C-B9FF-4B79F2CE989B}"/>
                  </a:ext>
                </a:extLst>
              </p:cNvPr>
              <p:cNvSpPr/>
              <p:nvPr/>
            </p:nvSpPr>
            <p:spPr>
              <a:xfrm>
                <a:off x="2511860" y="2433548"/>
                <a:ext cx="91800" cy="117529"/>
              </a:xfrm>
              <a:custGeom>
                <a:avLst/>
                <a:gdLst/>
                <a:ahLst/>
                <a:cxnLst>
                  <a:cxn ang="0">
                    <a:pos x="95249" y="60973"/>
                  </a:cxn>
                  <a:cxn ang="5400000">
                    <a:pos x="95249" y="121946"/>
                  </a:cxn>
                  <a:cxn ang="-5400000">
                    <a:pos x="95249" y="0"/>
                  </a:cxn>
                </a:cxnLst>
                <a:rect l="l" t="t" r="r" b="b"/>
                <a:pathLst>
                  <a:path w="95250" h="121946">
                    <a:moveTo>
                      <a:pt x="95249" y="121946"/>
                    </a:moveTo>
                    <a:cubicBezTo>
                      <a:pt x="-31751" y="70206"/>
                      <a:pt x="-31751" y="51740"/>
                      <a:pt x="95249" y="0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2" name="pstoedit 14">
                <a:extLst>
                  <a:ext uri="{FF2B5EF4-FFF2-40B4-BE49-F238E27FC236}">
                    <a16:creationId xmlns:a16="http://schemas.microsoft.com/office/drawing/2014/main" id="{40D01D2B-688B-42FF-95C3-34E38615A75F}"/>
                  </a:ext>
                </a:extLst>
              </p:cNvPr>
              <p:cNvSpPr/>
              <p:nvPr/>
            </p:nvSpPr>
            <p:spPr>
              <a:xfrm>
                <a:off x="2603659" y="2316080"/>
                <a:ext cx="91800" cy="117467"/>
              </a:xfrm>
              <a:custGeom>
                <a:avLst/>
                <a:gdLst/>
                <a:ahLst/>
                <a:cxnLst>
                  <a:cxn ang="0">
                    <a:pos x="0" y="60941"/>
                  </a:cxn>
                  <a:cxn ang="5400000">
                    <a:pos x="0" y="121882"/>
                  </a:cxn>
                  <a:cxn ang="-5400000">
                    <a:pos x="0" y="0"/>
                  </a:cxn>
                </a:cxnLst>
                <a:rect l="l" t="t" r="r" b="b"/>
                <a:pathLst>
                  <a:path w="95250" h="121882">
                    <a:moveTo>
                      <a:pt x="0" y="121882"/>
                    </a:moveTo>
                    <a:cubicBezTo>
                      <a:pt x="127000" y="70142"/>
                      <a:pt x="127000" y="51740"/>
                      <a:pt x="0" y="0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3" name="pstoedit 15">
                <a:extLst>
                  <a:ext uri="{FF2B5EF4-FFF2-40B4-BE49-F238E27FC236}">
                    <a16:creationId xmlns:a16="http://schemas.microsoft.com/office/drawing/2014/main" id="{17957D74-B761-4930-B7A5-4CA57FBE5B3E}"/>
                  </a:ext>
                </a:extLst>
              </p:cNvPr>
              <p:cNvSpPr/>
              <p:nvPr/>
            </p:nvSpPr>
            <p:spPr>
              <a:xfrm>
                <a:off x="2511860" y="2198553"/>
                <a:ext cx="91800" cy="117527"/>
              </a:xfrm>
              <a:custGeom>
                <a:avLst/>
                <a:gdLst/>
                <a:ahLst/>
                <a:cxnLst>
                  <a:cxn ang="0">
                    <a:pos x="95249" y="60971"/>
                  </a:cxn>
                  <a:cxn ang="5400000">
                    <a:pos x="95249" y="121944"/>
                  </a:cxn>
                  <a:cxn ang="-5400000">
                    <a:pos x="95249" y="-1"/>
                  </a:cxn>
                </a:cxnLst>
                <a:rect l="l" t="t" r="r" b="b"/>
                <a:pathLst>
                  <a:path w="95250" h="121944">
                    <a:moveTo>
                      <a:pt x="95249" y="121944"/>
                    </a:moveTo>
                    <a:cubicBezTo>
                      <a:pt x="-31751" y="70192"/>
                      <a:pt x="-31751" y="51738"/>
                      <a:pt x="95249" y="-1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4" name="pstoedit 16">
                <a:extLst>
                  <a:ext uri="{FF2B5EF4-FFF2-40B4-BE49-F238E27FC236}">
                    <a16:creationId xmlns:a16="http://schemas.microsoft.com/office/drawing/2014/main" id="{E1D9D421-80A9-4E8C-8BA3-37489B80FD2F}"/>
                  </a:ext>
                </a:extLst>
              </p:cNvPr>
              <p:cNvSpPr/>
              <p:nvPr/>
            </p:nvSpPr>
            <p:spPr>
              <a:xfrm>
                <a:off x="2603659" y="2081072"/>
                <a:ext cx="91800" cy="117480"/>
              </a:xfrm>
              <a:custGeom>
                <a:avLst/>
                <a:gdLst/>
                <a:ahLst/>
                <a:cxnLst>
                  <a:cxn ang="0">
                    <a:pos x="0" y="60948"/>
                  </a:cxn>
                  <a:cxn ang="5400000">
                    <a:pos x="0" y="121895"/>
                  </a:cxn>
                  <a:cxn ang="-5400000">
                    <a:pos x="0" y="0"/>
                  </a:cxn>
                </a:cxnLst>
                <a:rect l="l" t="t" r="r" b="b"/>
                <a:pathLst>
                  <a:path w="95250" h="121895">
                    <a:moveTo>
                      <a:pt x="0" y="121895"/>
                    </a:moveTo>
                    <a:cubicBezTo>
                      <a:pt x="127000" y="70155"/>
                      <a:pt x="127000" y="51753"/>
                      <a:pt x="0" y="0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5" name="pstoedit 17">
                <a:extLst>
                  <a:ext uri="{FF2B5EF4-FFF2-40B4-BE49-F238E27FC236}">
                    <a16:creationId xmlns:a16="http://schemas.microsoft.com/office/drawing/2014/main" id="{DA0A5EDC-918C-4FB6-8379-E140DFC210FE}"/>
                  </a:ext>
                </a:extLst>
              </p:cNvPr>
              <p:cNvSpPr/>
              <p:nvPr/>
            </p:nvSpPr>
            <p:spPr>
              <a:xfrm>
                <a:off x="2511860" y="1963557"/>
                <a:ext cx="91800" cy="117516"/>
              </a:xfrm>
              <a:custGeom>
                <a:avLst/>
                <a:gdLst/>
                <a:ahLst/>
                <a:cxnLst>
                  <a:cxn ang="0">
                    <a:pos x="95249" y="60966"/>
                  </a:cxn>
                  <a:cxn ang="5400000">
                    <a:pos x="95249" y="121932"/>
                  </a:cxn>
                  <a:cxn ang="-5400000">
                    <a:pos x="95249" y="0"/>
                  </a:cxn>
                </a:cxnLst>
                <a:rect l="l" t="t" r="r" b="b"/>
                <a:pathLst>
                  <a:path w="95250" h="121932">
                    <a:moveTo>
                      <a:pt x="95249" y="121932"/>
                    </a:moveTo>
                    <a:cubicBezTo>
                      <a:pt x="-31751" y="70193"/>
                      <a:pt x="-31751" y="51739"/>
                      <a:pt x="95249" y="0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6" name="pstoedit 18">
                <a:extLst>
                  <a:ext uri="{FF2B5EF4-FFF2-40B4-BE49-F238E27FC236}">
                    <a16:creationId xmlns:a16="http://schemas.microsoft.com/office/drawing/2014/main" id="{87931290-1080-4A4B-8177-F31AE9940492}"/>
                  </a:ext>
                </a:extLst>
              </p:cNvPr>
              <p:cNvSpPr/>
              <p:nvPr/>
            </p:nvSpPr>
            <p:spPr>
              <a:xfrm>
                <a:off x="2603659" y="1846028"/>
                <a:ext cx="91800" cy="117529"/>
              </a:xfrm>
              <a:custGeom>
                <a:avLst/>
                <a:gdLst/>
                <a:ahLst/>
                <a:cxnLst>
                  <a:cxn ang="0">
                    <a:pos x="0" y="60973"/>
                  </a:cxn>
                  <a:cxn ang="5400000">
                    <a:pos x="0" y="121946"/>
                  </a:cxn>
                  <a:cxn ang="-5400000">
                    <a:pos x="0" y="0"/>
                  </a:cxn>
                </a:cxnLst>
                <a:rect l="l" t="t" r="r" b="b"/>
                <a:pathLst>
                  <a:path w="95250" h="121946">
                    <a:moveTo>
                      <a:pt x="0" y="121946"/>
                    </a:moveTo>
                    <a:cubicBezTo>
                      <a:pt x="127000" y="70206"/>
                      <a:pt x="127000" y="51740"/>
                      <a:pt x="0" y="0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7" name="pstoedit 19">
                <a:extLst>
                  <a:ext uri="{FF2B5EF4-FFF2-40B4-BE49-F238E27FC236}">
                    <a16:creationId xmlns:a16="http://schemas.microsoft.com/office/drawing/2014/main" id="{D5F54F62-1C1B-4868-9A79-05DE623C4DC1}"/>
                  </a:ext>
                </a:extLst>
              </p:cNvPr>
              <p:cNvSpPr/>
              <p:nvPr/>
            </p:nvSpPr>
            <p:spPr>
              <a:xfrm>
                <a:off x="2511860" y="1728560"/>
                <a:ext cx="91800" cy="117467"/>
              </a:xfrm>
              <a:custGeom>
                <a:avLst/>
                <a:gdLst/>
                <a:ahLst/>
                <a:cxnLst>
                  <a:cxn ang="0">
                    <a:pos x="95249" y="60941"/>
                  </a:cxn>
                  <a:cxn ang="5400000">
                    <a:pos x="95249" y="121882"/>
                  </a:cxn>
                  <a:cxn ang="-5400000">
                    <a:pos x="95249" y="0"/>
                  </a:cxn>
                </a:cxnLst>
                <a:rect l="l" t="t" r="r" b="b"/>
                <a:pathLst>
                  <a:path w="95250" h="121882">
                    <a:moveTo>
                      <a:pt x="95249" y="121882"/>
                    </a:moveTo>
                    <a:cubicBezTo>
                      <a:pt x="-31751" y="70142"/>
                      <a:pt x="-31751" y="51740"/>
                      <a:pt x="95249" y="0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/>
              </a:p>
            </p:txBody>
          </p:sp>
          <p:sp>
            <p:nvSpPr>
              <p:cNvPr id="38" name="pstoedit 20">
                <a:extLst>
                  <a:ext uri="{FF2B5EF4-FFF2-40B4-BE49-F238E27FC236}">
                    <a16:creationId xmlns:a16="http://schemas.microsoft.com/office/drawing/2014/main" id="{83D2C7B6-177E-4BCC-99E5-99C64195E086}"/>
                  </a:ext>
                </a:extLst>
              </p:cNvPr>
              <p:cNvSpPr/>
              <p:nvPr/>
            </p:nvSpPr>
            <p:spPr>
              <a:xfrm>
                <a:off x="2603659" y="1611032"/>
                <a:ext cx="91800" cy="117528"/>
              </a:xfrm>
              <a:custGeom>
                <a:avLst/>
                <a:gdLst/>
                <a:ahLst/>
                <a:cxnLst>
                  <a:cxn ang="0">
                    <a:pos x="0" y="60972"/>
                  </a:cxn>
                  <a:cxn ang="5400000">
                    <a:pos x="0" y="121945"/>
                  </a:cxn>
                  <a:cxn ang="-5400000">
                    <a:pos x="0" y="0"/>
                  </a:cxn>
                </a:cxnLst>
                <a:rect l="l" t="t" r="r" b="b"/>
                <a:pathLst>
                  <a:path w="95250" h="121945">
                    <a:moveTo>
                      <a:pt x="0" y="121945"/>
                    </a:moveTo>
                    <a:cubicBezTo>
                      <a:pt x="127000" y="70193"/>
                      <a:pt x="127000" y="51739"/>
                      <a:pt x="0" y="0"/>
                    </a:cubicBezTo>
                  </a:path>
                </a:pathLst>
              </a:custGeom>
              <a:ln w="19050" cap="flat">
                <a:solidFill>
                  <a:schemeClr val="tx1"/>
                </a:solidFill>
                <a:miter/>
              </a:ln>
            </p:spPr>
            <p:txBody>
              <a:bodyPr wrap="none" lIns="0" tIns="0" rIns="0" bIns="0" rtlCol="0" anchor="ctr" anchorCtr="1"/>
              <a:lstStyle/>
              <a:p>
                <a:pPr algn="ctr"/>
                <a:endParaRPr sz="1484" dirty="0"/>
              </a:p>
            </p:txBody>
          </p:sp>
        </p:grpSp>
        <p:sp>
          <p:nvSpPr>
            <p:cNvPr id="39" name="pstoedit 21">
              <a:extLst>
                <a:ext uri="{FF2B5EF4-FFF2-40B4-BE49-F238E27FC236}">
                  <a16:creationId xmlns:a16="http://schemas.microsoft.com/office/drawing/2014/main" id="{C569F28F-85D4-4EA0-A84A-40F500ACA04F}"/>
                </a:ext>
              </a:extLst>
            </p:cNvPr>
            <p:cNvSpPr/>
            <p:nvPr/>
          </p:nvSpPr>
          <p:spPr>
            <a:xfrm>
              <a:off x="2116024" y="35431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tx1"/>
              </a:solidFill>
              <a:miter/>
            </a:ln>
          </p:spPr>
          <p:txBody>
            <a:bodyPr wrap="none" lIns="0" tIns="0" rIns="0" bIns="0" rtlCol="0" anchor="ctr" anchorCtr="1"/>
            <a:lstStyle/>
            <a:p>
              <a:pPr algn="ctr"/>
              <a:endParaRPr sz="1484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1254113-AD14-4E36-B84E-45850DE4B0C6}"/>
                </a:ext>
              </a:extLst>
            </p:cNvPr>
            <p:cNvSpPr txBox="1"/>
            <p:nvPr/>
          </p:nvSpPr>
          <p:spPr>
            <a:xfrm>
              <a:off x="1040191" y="3268851"/>
              <a:ext cx="292212" cy="40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kumimoji="1" lang="en-US" altLang="ja-JP" sz="1800" dirty="0"/>
                <a:t>μ</a:t>
              </a:r>
              <a:endParaRPr kumimoji="1" lang="ja-JP" altLang="en-US" sz="2601" dirty="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AFF8AB0-2007-4906-84EC-CF53222C39D1}"/>
                </a:ext>
              </a:extLst>
            </p:cNvPr>
            <p:cNvSpPr txBox="1"/>
            <p:nvPr/>
          </p:nvSpPr>
          <p:spPr>
            <a:xfrm>
              <a:off x="2535128" y="3555306"/>
              <a:ext cx="292212" cy="40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kumimoji="1" lang="en-US" altLang="ja-JP" sz="1800" dirty="0"/>
                <a:t>e</a:t>
              </a:r>
              <a:endParaRPr kumimoji="1" lang="ja-JP" altLang="en-US" sz="1800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54F9E312-0A73-4E9E-A006-31DEC3D99DD7}"/>
                </a:ext>
              </a:extLst>
            </p:cNvPr>
            <p:cNvSpPr txBox="1"/>
            <p:nvPr/>
          </p:nvSpPr>
          <p:spPr>
            <a:xfrm>
              <a:off x="810118" y="3828635"/>
              <a:ext cx="2027671" cy="297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kumimoji="1" lang="en-US" altLang="ja-JP" sz="1484" dirty="0"/>
                <a:t>Change</a:t>
              </a:r>
              <a:r>
                <a:rPr kumimoji="1" lang="ja-JP" altLang="en-US" sz="1484" dirty="0"/>
                <a:t> </a:t>
              </a:r>
              <a:r>
                <a:rPr kumimoji="1" lang="en-US" altLang="ja-JP" sz="1484" dirty="0"/>
                <a:t>lepton</a:t>
              </a:r>
              <a:r>
                <a:rPr kumimoji="1" lang="ja-JP" altLang="en-US" sz="1484" dirty="0"/>
                <a:t> </a:t>
              </a:r>
              <a:r>
                <a:rPr kumimoji="1" lang="en-US" altLang="ja-JP" sz="1484" dirty="0"/>
                <a:t>flavor</a:t>
              </a:r>
            </a:p>
          </p:txBody>
        </p: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F386C8F5-8475-4621-93E7-CDDEBE525CA2}"/>
                </a:ext>
              </a:extLst>
            </p:cNvPr>
            <p:cNvGrpSpPr/>
            <p:nvPr/>
          </p:nvGrpSpPr>
          <p:grpSpPr>
            <a:xfrm>
              <a:off x="2097266" y="1373215"/>
              <a:ext cx="4469640" cy="2433209"/>
              <a:chOff x="2580577" y="899461"/>
              <a:chExt cx="5499662" cy="2993939"/>
            </a:xfrm>
          </p:grpSpPr>
          <p:grpSp>
            <p:nvGrpSpPr>
              <p:cNvPr id="46" name="グループ化 45">
                <a:extLst>
                  <a:ext uri="{FF2B5EF4-FFF2-40B4-BE49-F238E27FC236}">
                    <a16:creationId xmlns:a16="http://schemas.microsoft.com/office/drawing/2014/main" id="{45F5B252-7F36-4614-A829-B8511FB0B1FD}"/>
                  </a:ext>
                </a:extLst>
              </p:cNvPr>
              <p:cNvGrpSpPr/>
              <p:nvPr/>
            </p:nvGrpSpPr>
            <p:grpSpPr>
              <a:xfrm>
                <a:off x="2580577" y="899461"/>
                <a:ext cx="5499662" cy="2993939"/>
                <a:chOff x="2580577" y="899461"/>
                <a:chExt cx="5499662" cy="2993939"/>
              </a:xfrm>
            </p:grpSpPr>
            <p:cxnSp>
              <p:nvCxnSpPr>
                <p:cNvPr id="48" name="直線コネクタ 47">
                  <a:extLst>
                    <a:ext uri="{FF2B5EF4-FFF2-40B4-BE49-F238E27FC236}">
                      <a16:creationId xmlns:a16="http://schemas.microsoft.com/office/drawing/2014/main" id="{F56E0049-CB2C-4847-AE0F-A23070A74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0577" y="1024772"/>
                  <a:ext cx="3369819" cy="1816297"/>
                </a:xfrm>
                <a:prstGeom prst="line">
                  <a:avLst/>
                </a:prstGeom>
                <a:ln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>
                  <a:extLst>
                    <a:ext uri="{FF2B5EF4-FFF2-40B4-BE49-F238E27FC236}">
                      <a16:creationId xmlns:a16="http://schemas.microsoft.com/office/drawing/2014/main" id="{62347153-BAB1-4EA6-82A4-B80B3A40667E}"/>
                    </a:ext>
                  </a:extLst>
                </p:cNvPr>
                <p:cNvCxnSpPr>
                  <a:cxnSpLocks/>
                  <a:stCxn id="14" idx="0"/>
                  <a:endCxn id="51" idx="4"/>
                </p:cNvCxnSpPr>
                <p:nvPr/>
              </p:nvCxnSpPr>
              <p:spPr>
                <a:xfrm>
                  <a:off x="2833526" y="3507404"/>
                  <a:ext cx="3749744" cy="38599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グループ化 49">
                  <a:extLst>
                    <a:ext uri="{FF2B5EF4-FFF2-40B4-BE49-F238E27FC236}">
                      <a16:creationId xmlns:a16="http://schemas.microsoft.com/office/drawing/2014/main" id="{FD0132D2-CE4B-4EFB-A7E0-DA0E5B8FB095}"/>
                    </a:ext>
                  </a:extLst>
                </p:cNvPr>
                <p:cNvGrpSpPr/>
                <p:nvPr/>
              </p:nvGrpSpPr>
              <p:grpSpPr>
                <a:xfrm>
                  <a:off x="5086300" y="899461"/>
                  <a:ext cx="2993939" cy="2993939"/>
                  <a:chOff x="7729548" y="529692"/>
                  <a:chExt cx="2993939" cy="2993939"/>
                </a:xfrm>
              </p:grpSpPr>
              <p:sp>
                <p:nvSpPr>
                  <p:cNvPr id="51" name="楕円 50">
                    <a:extLst>
                      <a:ext uri="{FF2B5EF4-FFF2-40B4-BE49-F238E27FC236}">
                        <a16:creationId xmlns:a16="http://schemas.microsoft.com/office/drawing/2014/main" id="{8D9E74C7-C150-4C75-A799-9407CE2A35DC}"/>
                      </a:ext>
                    </a:extLst>
                  </p:cNvPr>
                  <p:cNvSpPr/>
                  <p:nvPr/>
                </p:nvSpPr>
                <p:spPr>
                  <a:xfrm>
                    <a:off x="7729548" y="529692"/>
                    <a:ext cx="2993939" cy="299393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84" dirty="0"/>
                  </a:p>
                </p:txBody>
              </p:sp>
              <p:pic>
                <p:nvPicPr>
                  <p:cNvPr id="52" name="図 51">
                    <a:extLst>
                      <a:ext uri="{FF2B5EF4-FFF2-40B4-BE49-F238E27FC236}">
                        <a16:creationId xmlns:a16="http://schemas.microsoft.com/office/drawing/2014/main" id="{AF716607-54EE-4372-B574-378DFEC662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98250" y="709685"/>
                    <a:ext cx="2879701" cy="2383646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27E2CF56-05CF-462C-98A3-923F2A2D8DD5}"/>
                  </a:ext>
                </a:extLst>
              </p:cNvPr>
              <p:cNvSpPr txBox="1"/>
              <p:nvPr/>
            </p:nvSpPr>
            <p:spPr>
              <a:xfrm>
                <a:off x="5873585" y="3389678"/>
                <a:ext cx="1536141" cy="4613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en-US" altLang="ja-JP" sz="1600" dirty="0"/>
                  <a:t>TeV</a:t>
                </a:r>
                <a:r>
                  <a:rPr kumimoji="1" lang="ja-JP" altLang="en-US" sz="1600" dirty="0"/>
                  <a:t> </a:t>
                </a:r>
                <a:r>
                  <a:rPr kumimoji="1" lang="en-US" altLang="ja-JP" sz="1600" dirty="0"/>
                  <a:t>scale</a:t>
                </a:r>
                <a:endParaRPr kumimoji="1" lang="ja-JP" altLang="en-US" sz="1600" dirty="0"/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189ABA8B-F8F5-4D27-8336-6540C0421A77}"/>
                </a:ext>
              </a:extLst>
            </p:cNvPr>
            <p:cNvGrpSpPr/>
            <p:nvPr/>
          </p:nvGrpSpPr>
          <p:grpSpPr>
            <a:xfrm>
              <a:off x="5677886" y="640911"/>
              <a:ext cx="4161302" cy="2623687"/>
              <a:chOff x="6986346" y="-1600"/>
              <a:chExt cx="5120269" cy="3228312"/>
            </a:xfrm>
          </p:grpSpPr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C1A2DF10-3E1A-4BB0-9697-D32D7BAAFD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6346" y="999"/>
                <a:ext cx="3075462" cy="195857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73AE892C-4888-4CD0-8E11-1851A1031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7843" y="2182019"/>
                <a:ext cx="2847262" cy="995732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D5D98667-CAF8-4044-B4E4-6179DAC07985}"/>
                  </a:ext>
                </a:extLst>
              </p:cNvPr>
              <p:cNvSpPr/>
              <p:nvPr/>
            </p:nvSpPr>
            <p:spPr>
              <a:xfrm>
                <a:off x="8878303" y="-1600"/>
                <a:ext cx="3228312" cy="322831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84"/>
              </a:p>
            </p:txBody>
          </p:sp>
          <p:grpSp>
            <p:nvGrpSpPr>
              <p:cNvPr id="57" name="グループ化 56">
                <a:extLst>
                  <a:ext uri="{FF2B5EF4-FFF2-40B4-BE49-F238E27FC236}">
                    <a16:creationId xmlns:a16="http://schemas.microsoft.com/office/drawing/2014/main" id="{9F7FEE3B-9609-4D15-B8F2-46EDDA3DE473}"/>
                  </a:ext>
                </a:extLst>
              </p:cNvPr>
              <p:cNvGrpSpPr/>
              <p:nvPr/>
            </p:nvGrpSpPr>
            <p:grpSpPr>
              <a:xfrm>
                <a:off x="8904002" y="1097201"/>
                <a:ext cx="3176913" cy="1152128"/>
                <a:chOff x="693812" y="2636912"/>
                <a:chExt cx="3312368" cy="1152128"/>
              </a:xfrm>
            </p:grpSpPr>
            <p:sp>
              <p:nvSpPr>
                <p:cNvPr id="62" name="楕円 61">
                  <a:extLst>
                    <a:ext uri="{FF2B5EF4-FFF2-40B4-BE49-F238E27FC236}">
                      <a16:creationId xmlns:a16="http://schemas.microsoft.com/office/drawing/2014/main" id="{E9E33ADE-4CBC-4060-B9F8-1F1329CB4F52}"/>
                    </a:ext>
                  </a:extLst>
                </p:cNvPr>
                <p:cNvSpPr/>
                <p:nvPr/>
              </p:nvSpPr>
              <p:spPr>
                <a:xfrm>
                  <a:off x="1773932" y="2636912"/>
                  <a:ext cx="1152128" cy="1152128"/>
                </a:xfrm>
                <a:custGeom>
                  <a:avLst/>
                  <a:gdLst>
                    <a:gd name="connsiteX0" fmla="*/ 0 w 1152128"/>
                    <a:gd name="connsiteY0" fmla="*/ 576064 h 1152128"/>
                    <a:gd name="connsiteX1" fmla="*/ 576064 w 1152128"/>
                    <a:gd name="connsiteY1" fmla="*/ 0 h 1152128"/>
                    <a:gd name="connsiteX2" fmla="*/ 1152128 w 1152128"/>
                    <a:gd name="connsiteY2" fmla="*/ 576064 h 1152128"/>
                    <a:gd name="connsiteX3" fmla="*/ 576064 w 1152128"/>
                    <a:gd name="connsiteY3" fmla="*/ 1152128 h 1152128"/>
                    <a:gd name="connsiteX4" fmla="*/ 0 w 1152128"/>
                    <a:gd name="connsiteY4" fmla="*/ 576064 h 1152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128" h="1152128" extrusionOk="0">
                      <a:moveTo>
                        <a:pt x="0" y="576064"/>
                      </a:moveTo>
                      <a:cubicBezTo>
                        <a:pt x="-9656" y="251957"/>
                        <a:pt x="211115" y="17564"/>
                        <a:pt x="576064" y="0"/>
                      </a:cubicBezTo>
                      <a:cubicBezTo>
                        <a:pt x="916483" y="4688"/>
                        <a:pt x="1061212" y="260804"/>
                        <a:pt x="1152128" y="576064"/>
                      </a:cubicBezTo>
                      <a:cubicBezTo>
                        <a:pt x="1125944" y="919785"/>
                        <a:pt x="883773" y="1209847"/>
                        <a:pt x="576064" y="1152128"/>
                      </a:cubicBezTo>
                      <a:cubicBezTo>
                        <a:pt x="176867" y="1107786"/>
                        <a:pt x="21932" y="904694"/>
                        <a:pt x="0" y="576064"/>
                      </a:cubicBezTo>
                      <a:close/>
                    </a:path>
                  </a:pathLst>
                </a:custGeom>
                <a:noFill/>
                <a:ln w="31750">
                  <a:solidFill>
                    <a:schemeClr val="tx1">
                      <a:lumMod val="95000"/>
                    </a:schemeClr>
                  </a:solidFill>
                  <a:miter lim="800000"/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ellipse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84"/>
                </a:p>
              </p:txBody>
            </p:sp>
            <p:cxnSp>
              <p:nvCxnSpPr>
                <p:cNvPr id="63" name="直線コネクタ 62">
                  <a:extLst>
                    <a:ext uri="{FF2B5EF4-FFF2-40B4-BE49-F238E27FC236}">
                      <a16:creationId xmlns:a16="http://schemas.microsoft.com/office/drawing/2014/main" id="{868FABD1-85A7-4C42-86AF-3EAB421C12A4}"/>
                    </a:ext>
                  </a:extLst>
                </p:cNvPr>
                <p:cNvCxnSpPr>
                  <a:cxnSpLocks/>
                  <a:endCxn id="62" idx="2"/>
                </p:cNvCxnSpPr>
                <p:nvPr/>
              </p:nvCxnSpPr>
              <p:spPr>
                <a:xfrm>
                  <a:off x="693812" y="3212976"/>
                  <a:ext cx="1080120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95000"/>
                    </a:schemeClr>
                  </a:solidFill>
                  <a:miter lim="800000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>
                  <a:extLst>
                    <a:ext uri="{FF2B5EF4-FFF2-40B4-BE49-F238E27FC236}">
                      <a16:creationId xmlns:a16="http://schemas.microsoft.com/office/drawing/2014/main" id="{45406752-0FC1-4DFE-A220-FC789A7C68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26060" y="3212976"/>
                  <a:ext cx="1080120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95000"/>
                    </a:schemeClr>
                  </a:solidFill>
                  <a:miter lim="800000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二等辺三角形 57">
                <a:extLst>
                  <a:ext uri="{FF2B5EF4-FFF2-40B4-BE49-F238E27FC236}">
                    <a16:creationId xmlns:a16="http://schemas.microsoft.com/office/drawing/2014/main" id="{8F473852-1C0D-443C-8FF3-E1D702C95607}"/>
                  </a:ext>
                </a:extLst>
              </p:cNvPr>
              <p:cNvSpPr/>
              <p:nvPr/>
            </p:nvSpPr>
            <p:spPr>
              <a:xfrm rot="5400000">
                <a:off x="10361584" y="996891"/>
                <a:ext cx="234361" cy="20203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84"/>
              </a:p>
            </p:txBody>
          </p:sp>
          <p:sp>
            <p:nvSpPr>
              <p:cNvPr id="59" name="二等辺三角形 58">
                <a:extLst>
                  <a:ext uri="{FF2B5EF4-FFF2-40B4-BE49-F238E27FC236}">
                    <a16:creationId xmlns:a16="http://schemas.microsoft.com/office/drawing/2014/main" id="{52C4DF1E-D1B3-4CC3-B150-760D4D87A4AA}"/>
                  </a:ext>
                </a:extLst>
              </p:cNvPr>
              <p:cNvSpPr/>
              <p:nvPr/>
            </p:nvSpPr>
            <p:spPr>
              <a:xfrm rot="16200000">
                <a:off x="10375899" y="2139736"/>
                <a:ext cx="234361" cy="20203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84"/>
              </a:p>
            </p:txBody>
          </p: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1BFE770-2303-4A58-AE8F-2B985094E0C0}"/>
                  </a:ext>
                </a:extLst>
              </p:cNvPr>
              <p:cNvSpPr txBox="1"/>
              <p:nvPr/>
            </p:nvSpPr>
            <p:spPr>
              <a:xfrm>
                <a:off x="9816471" y="2506809"/>
                <a:ext cx="1461129" cy="4613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en-US" altLang="ja-JP" sz="1600" dirty="0"/>
                  <a:t>10</a:t>
                </a:r>
                <a:r>
                  <a:rPr kumimoji="1" lang="en-US" altLang="ja-JP" sz="1600" baseline="30000" dirty="0"/>
                  <a:t>16 </a:t>
                </a:r>
                <a:r>
                  <a:rPr kumimoji="1" lang="en-US" altLang="ja-JP" sz="1600" dirty="0"/>
                  <a:t>GeV</a:t>
                </a:r>
                <a:endParaRPr kumimoji="1" lang="ja-JP" altLang="en-US" sz="1600" dirty="0"/>
              </a:p>
            </p:txBody>
          </p: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93CEA521-D0DE-46EE-8E51-FE757AFFA9A6}"/>
                  </a:ext>
                </a:extLst>
              </p:cNvPr>
              <p:cNvSpPr txBox="1"/>
              <p:nvPr/>
            </p:nvSpPr>
            <p:spPr>
              <a:xfrm>
                <a:off x="10006094" y="408939"/>
                <a:ext cx="846560" cy="445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en-US" altLang="ja-JP" sz="1950" dirty="0"/>
                  <a:t>GUT</a:t>
                </a:r>
                <a:endParaRPr kumimoji="1" lang="ja-JP" altLang="en-US" sz="1950" dirty="0"/>
              </a:p>
            </p:txBody>
          </p:sp>
        </p:grpSp>
      </p:grpSp>
      <p:sp>
        <p:nvSpPr>
          <p:cNvPr id="69" name="タイトル 68">
            <a:extLst>
              <a:ext uri="{FF2B5EF4-FFF2-40B4-BE49-F238E27FC236}">
                <a16:creationId xmlns:a16="http://schemas.microsoft.com/office/drawing/2014/main" id="{93F6C0AF-E247-4E2D-95F3-8B764067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Search for CLFV</a:t>
            </a:r>
            <a:endParaRPr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5093880-0F7E-46C7-1862-B83C4295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F03E3BF-6323-7669-9F07-EADA0C83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156451E-5E2E-569F-31A8-2B6A898C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C074E03-AF00-8712-A49A-5BE7CEAE5E72}"/>
              </a:ext>
            </a:extLst>
          </p:cNvPr>
          <p:cNvSpPr txBox="1"/>
          <p:nvPr/>
        </p:nvSpPr>
        <p:spPr>
          <a:xfrm>
            <a:off x="800865" y="1463133"/>
            <a:ext cx="8362417" cy="206210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kumimoji="1" lang="en-US" altLang="ja-JP" sz="2400" dirty="0"/>
              <a:t>Providing </a:t>
            </a:r>
            <a:r>
              <a:rPr kumimoji="1" lang="en-US" altLang="ja-JP" sz="2400" dirty="0">
                <a:solidFill>
                  <a:schemeClr val="accent1"/>
                </a:solidFill>
              </a:rPr>
              <a:t>definitive</a:t>
            </a:r>
            <a:r>
              <a:rPr kumimoji="1" lang="en-US" altLang="ja-JP" sz="2400" dirty="0"/>
              <a:t> evidence for BSM when discovered </a:t>
            </a:r>
            <a:br>
              <a:rPr kumimoji="1" lang="en-US" altLang="ja-JP" sz="2400" dirty="0"/>
            </a:br>
            <a:r>
              <a:rPr kumimoji="1" lang="en-US" altLang="ja-JP" sz="2400" dirty="0"/>
              <a:t>via “forbidden” process searches</a:t>
            </a:r>
            <a:endParaRPr kumimoji="1" lang="en-US" altLang="ja-JP" sz="1800" dirty="0"/>
          </a:p>
          <a:p>
            <a:pPr marL="644525" lvl="1" indent="-28575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kumimoji="1" lang="en-US" altLang="ja-JP" sz="1800" dirty="0">
                <a:latin typeface="+mj-ea"/>
                <a:ea typeface="+mj-ea"/>
              </a:rPr>
              <a:t>No theoretical uncertainty (unlike g–2)</a:t>
            </a:r>
            <a:endParaRPr lang="en-US" altLang="ja-JP" sz="1800" dirty="0">
              <a:latin typeface="+mj-ea"/>
              <a:ea typeface="+mj-ea"/>
            </a:endParaRPr>
          </a:p>
          <a:p>
            <a:pPr marL="644525" lvl="1" indent="-285750">
              <a:spcAft>
                <a:spcPts val="1200"/>
              </a:spcAft>
              <a:buFont typeface="Wingdings" panose="05000000000000000000" pitchFamily="2" charset="2"/>
              <a:buChar char="n"/>
            </a:pPr>
            <a:r>
              <a:rPr kumimoji="1" lang="en-US" altLang="ja-JP" sz="1800" dirty="0">
                <a:latin typeface="+mj-ea"/>
                <a:ea typeface="+mj-ea"/>
              </a:rPr>
              <a:t>Little systematic uncertainty on BG estimation (unlike R</a:t>
            </a:r>
            <a:r>
              <a:rPr kumimoji="1" lang="en-US" altLang="ja-JP" sz="1800" baseline="-25000" dirty="0">
                <a:latin typeface="+mj-ea"/>
                <a:ea typeface="+mj-ea"/>
              </a:rPr>
              <a:t>K</a:t>
            </a:r>
            <a:r>
              <a:rPr kumimoji="1" lang="en-US" altLang="ja-JP" sz="1800" dirty="0">
                <a:latin typeface="+mj-ea"/>
                <a:ea typeface="+mj-ea"/>
              </a:rPr>
              <a:t>)</a:t>
            </a:r>
            <a:endParaRPr lang="en-US" altLang="ja-JP" sz="1800" baseline="-25000" dirty="0">
              <a:ea typeface="Spica Neue P Light"/>
            </a:endParaRP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sz="2400" dirty="0"/>
              <a:t>Connecting to </a:t>
            </a:r>
            <a:r>
              <a:rPr kumimoji="1" lang="en-US" altLang="ja-JP" sz="2400" dirty="0">
                <a:solidFill>
                  <a:schemeClr val="accent1"/>
                </a:solidFill>
              </a:rPr>
              <a:t>ultra-high energy </a:t>
            </a:r>
            <a:r>
              <a:rPr kumimoji="1" lang="en-US" altLang="ja-JP" sz="2400" dirty="0"/>
              <a:t>physics</a:t>
            </a:r>
            <a:endParaRPr kumimoji="1" lang="ja-JP" altLang="en-US" sz="2400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EF68550-D70F-49E9-5048-8550BC46025D}"/>
              </a:ext>
            </a:extLst>
          </p:cNvPr>
          <p:cNvCxnSpPr/>
          <p:nvPr/>
        </p:nvCxnSpPr>
        <p:spPr>
          <a:xfrm>
            <a:off x="2370434" y="4532446"/>
            <a:ext cx="892792" cy="194588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45B5E9B-DD61-76A7-FFC1-466F1D6A2312}"/>
              </a:ext>
            </a:extLst>
          </p:cNvPr>
          <p:cNvCxnSpPr/>
          <p:nvPr/>
        </p:nvCxnSpPr>
        <p:spPr>
          <a:xfrm flipH="1">
            <a:off x="3232881" y="4522904"/>
            <a:ext cx="824095" cy="204697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0149448-2171-DB46-1D18-1F6C267F61AE}"/>
              </a:ext>
            </a:extLst>
          </p:cNvPr>
          <p:cNvCxnSpPr/>
          <p:nvPr/>
        </p:nvCxnSpPr>
        <p:spPr>
          <a:xfrm>
            <a:off x="2370434" y="4467671"/>
            <a:ext cx="1686542" cy="0"/>
          </a:xfrm>
          <a:prstGeom prst="line">
            <a:avLst/>
          </a:prstGeom>
          <a:ln w="50800" cmpd="dbl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65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4B34A4-8D7A-4A2C-B1D3-53BA7657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CLFV</a:t>
            </a:r>
            <a:r>
              <a:rPr kumimoji="1" lang="ja-JP" altLang="en-US" dirty="0"/>
              <a:t> </a:t>
            </a:r>
            <a:r>
              <a:rPr lang="en-US" altLang="ja-JP" dirty="0"/>
              <a:t>limits</a:t>
            </a:r>
            <a:r>
              <a:rPr lang="ja-JP" altLang="en-US" dirty="0"/>
              <a:t> </a:t>
            </a:r>
            <a:r>
              <a:rPr lang="en-US" altLang="ja-JP" dirty="0"/>
              <a:t>so</a:t>
            </a:r>
            <a:r>
              <a:rPr lang="ja-JP" altLang="en-US" dirty="0"/>
              <a:t> </a:t>
            </a:r>
            <a:r>
              <a:rPr lang="en-US" altLang="ja-JP" dirty="0"/>
              <a:t>far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D7FBCD4-CF1A-4981-B764-F3D5EBE3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6EADDC3-6CEE-41CA-9CC2-1453DD46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2204A20-6FBF-47A9-8142-641A0E50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F889FC2-3658-4ED1-BB73-0D7D78791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30" y="1168405"/>
            <a:ext cx="9585702" cy="501419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958E8E0-1DA0-47AE-BD58-E37B3A6BE94C}"/>
              </a:ext>
            </a:extLst>
          </p:cNvPr>
          <p:cNvSpPr txBox="1"/>
          <p:nvPr/>
        </p:nvSpPr>
        <p:spPr>
          <a:xfrm>
            <a:off x="6339593" y="965587"/>
            <a:ext cx="3431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JP" sz="1200" dirty="0"/>
              <a:t>M. </a:t>
            </a:r>
            <a:r>
              <a:rPr lang="en-GB" altLang="ja-JP" sz="1200" dirty="0" err="1"/>
              <a:t>Ardu</a:t>
            </a:r>
            <a:r>
              <a:rPr lang="en-GB" altLang="ja-JP" sz="1200" dirty="0"/>
              <a:t> and G. </a:t>
            </a:r>
            <a:r>
              <a:rPr lang="en-GB" altLang="ja-JP" sz="1200" dirty="0" err="1"/>
              <a:t>Pezzullo</a:t>
            </a:r>
            <a:r>
              <a:rPr lang="en-GB" altLang="ja-JP" sz="1200" dirty="0"/>
              <a:t>. Universe, 8(6), 2022.</a:t>
            </a:r>
            <a:endParaRPr lang="ja-JP" altLang="en-US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6AFA6C-C45B-A79B-ED4A-6F52386F444E}"/>
              </a:ext>
            </a:extLst>
          </p:cNvPr>
          <p:cNvSpPr txBox="1"/>
          <p:nvPr/>
        </p:nvSpPr>
        <p:spPr>
          <a:xfrm>
            <a:off x="1449092" y="6222570"/>
            <a:ext cx="426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Smallest branching-ratio limit among all particles</a:t>
            </a:r>
            <a:endParaRPr kumimoji="1" lang="ja-JP" altLang="en-US" sz="1400" dirty="0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41266A3-097B-D969-978F-7288574EE6A1}"/>
              </a:ext>
            </a:extLst>
          </p:cNvPr>
          <p:cNvSpPr/>
          <p:nvPr/>
        </p:nvSpPr>
        <p:spPr>
          <a:xfrm>
            <a:off x="1215268" y="6092501"/>
            <a:ext cx="264281" cy="279723"/>
          </a:xfrm>
          <a:custGeom>
            <a:avLst/>
            <a:gdLst>
              <a:gd name="connsiteX0" fmla="*/ 147234 w 147234"/>
              <a:gd name="connsiteY0" fmla="*/ 240224 h 240224"/>
              <a:gd name="connsiteX1" fmla="*/ 0 w 147234"/>
              <a:gd name="connsiteY1" fmla="*/ 0 h 240224"/>
              <a:gd name="connsiteX2" fmla="*/ 0 w 147234"/>
              <a:gd name="connsiteY2" fmla="*/ 0 h 240224"/>
              <a:gd name="connsiteX3" fmla="*/ 0 w 147234"/>
              <a:gd name="connsiteY3" fmla="*/ 0 h 240224"/>
              <a:gd name="connsiteX0" fmla="*/ 147234 w 147234"/>
              <a:gd name="connsiteY0" fmla="*/ 240224 h 240224"/>
              <a:gd name="connsiteX1" fmla="*/ 0 w 147234"/>
              <a:gd name="connsiteY1" fmla="*/ 0 h 240224"/>
              <a:gd name="connsiteX2" fmla="*/ 0 w 147234"/>
              <a:gd name="connsiteY2" fmla="*/ 0 h 240224"/>
              <a:gd name="connsiteX3" fmla="*/ 0 w 147234"/>
              <a:gd name="connsiteY3" fmla="*/ 0 h 240224"/>
              <a:gd name="connsiteX0" fmla="*/ 151380 w 151380"/>
              <a:gd name="connsiteY0" fmla="*/ 240224 h 240224"/>
              <a:gd name="connsiteX1" fmla="*/ 4146 w 151380"/>
              <a:gd name="connsiteY1" fmla="*/ 0 h 240224"/>
              <a:gd name="connsiteX2" fmla="*/ 4146 w 151380"/>
              <a:gd name="connsiteY2" fmla="*/ 0 h 240224"/>
              <a:gd name="connsiteX3" fmla="*/ 4146 w 151380"/>
              <a:gd name="connsiteY3" fmla="*/ 0 h 24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80" h="240224">
                <a:moveTo>
                  <a:pt x="151380" y="240224"/>
                </a:moveTo>
                <a:cubicBezTo>
                  <a:pt x="7052" y="236349"/>
                  <a:pt x="-10276" y="127700"/>
                  <a:pt x="4146" y="0"/>
                </a:cubicBezTo>
                <a:lnTo>
                  <a:pt x="4146" y="0"/>
                </a:lnTo>
                <a:lnTo>
                  <a:pt x="4146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E5A2B872-5E15-CE3A-349B-44CF80D477BB}"/>
              </a:ext>
            </a:extLst>
          </p:cNvPr>
          <p:cNvSpPr/>
          <p:nvPr/>
        </p:nvSpPr>
        <p:spPr>
          <a:xfrm>
            <a:off x="1135053" y="5393727"/>
            <a:ext cx="126837" cy="109342"/>
          </a:xfrm>
          <a:prstGeom prst="triangle">
            <a:avLst/>
          </a:prstGeom>
          <a:solidFill>
            <a:srgbClr val="2204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76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5B09CBB-DB5B-4036-ACFE-621070A1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B2F6BC8-CD68-4070-94F7-45AFAA94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08808D6-2BEE-4B84-8D3F-8DD04727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53563C14-BCC2-4911-838F-97005C719E1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26963941"/>
              </p:ext>
            </p:extLst>
          </p:nvPr>
        </p:nvGraphicFramePr>
        <p:xfrm>
          <a:off x="1543815" y="4994171"/>
          <a:ext cx="730708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771">
                  <a:extLst>
                    <a:ext uri="{9D8B030D-6E8A-4147-A177-3AD203B41FA5}">
                      <a16:colId xmlns:a16="http://schemas.microsoft.com/office/drawing/2014/main" val="2978290491"/>
                    </a:ext>
                  </a:extLst>
                </a:gridCol>
                <a:gridCol w="1826771">
                  <a:extLst>
                    <a:ext uri="{9D8B030D-6E8A-4147-A177-3AD203B41FA5}">
                      <a16:colId xmlns:a16="http://schemas.microsoft.com/office/drawing/2014/main" val="758462239"/>
                    </a:ext>
                  </a:extLst>
                </a:gridCol>
                <a:gridCol w="1826771">
                  <a:extLst>
                    <a:ext uri="{9D8B030D-6E8A-4147-A177-3AD203B41FA5}">
                      <a16:colId xmlns:a16="http://schemas.microsoft.com/office/drawing/2014/main" val="4275020281"/>
                    </a:ext>
                  </a:extLst>
                </a:gridCol>
                <a:gridCol w="1826771">
                  <a:extLst>
                    <a:ext uri="{9D8B030D-6E8A-4147-A177-3AD203B41FA5}">
                      <a16:colId xmlns:a16="http://schemas.microsoft.com/office/drawing/2014/main" val="42266032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Sensitivity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/>
                        <a:t>N</a:t>
                      </a:r>
                      <a:r>
                        <a:rPr kumimoji="1" lang="en-US" altLang="ja-JP" baseline="-25000" dirty="0" err="1"/>
                        <a:t>μ</a:t>
                      </a:r>
                      <a:r>
                        <a:rPr kumimoji="1" lang="en-US" altLang="ja-JP" dirty="0"/>
                        <a:t> measured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/>
                        <a:t>N</a:t>
                      </a:r>
                      <a:r>
                        <a:rPr kumimoji="1" lang="en-US" altLang="ja-JP" baseline="-25000" dirty="0" err="1"/>
                        <a:t>μ</a:t>
                      </a:r>
                      <a:r>
                        <a:rPr kumimoji="1" lang="en-US" altLang="ja-JP" dirty="0"/>
                        <a:t> to target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Beam rate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74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O(10</a:t>
                      </a:r>
                      <a:r>
                        <a:rPr kumimoji="1" lang="en-US" altLang="ja-JP" sz="1800" baseline="30000" dirty="0"/>
                        <a:t>-14</a:t>
                      </a:r>
                      <a:r>
                        <a:rPr kumimoji="1" lang="en-US" altLang="ja-JP" sz="1800" dirty="0"/>
                        <a:t>)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~10</a:t>
                      </a:r>
                      <a:r>
                        <a:rPr kumimoji="1" lang="en-US" altLang="ja-JP" sz="1800" baseline="30000" dirty="0"/>
                        <a:t>15</a:t>
                      </a:r>
                      <a:endParaRPr kumimoji="1" lang="ja-JP" alt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~10</a:t>
                      </a:r>
                      <a:r>
                        <a:rPr kumimoji="1" lang="en-US" altLang="ja-JP" sz="1800" baseline="30000" dirty="0"/>
                        <a:t>16</a:t>
                      </a:r>
                      <a:endParaRPr kumimoji="1" lang="ja-JP" alt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~10</a:t>
                      </a:r>
                      <a:r>
                        <a:rPr kumimoji="1" lang="en-US" altLang="ja-JP" sz="1800" baseline="30000" dirty="0"/>
                        <a:t>8</a:t>
                      </a:r>
                      <a:r>
                        <a:rPr kumimoji="1" lang="en-US" altLang="ja-JP" sz="1800" dirty="0"/>
                        <a:t> s</a:t>
                      </a:r>
                      <a:r>
                        <a:rPr kumimoji="1" lang="en-US" altLang="ja-JP" sz="1800" baseline="30000" dirty="0"/>
                        <a:t>-1</a:t>
                      </a:r>
                      <a:endParaRPr kumimoji="1" lang="ja-JP" altLang="en-US" sz="18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996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O(10</a:t>
                      </a:r>
                      <a:r>
                        <a:rPr kumimoji="1" lang="en-US" altLang="ja-JP" sz="1800" baseline="30000" dirty="0"/>
                        <a:t>-16</a:t>
                      </a:r>
                      <a:r>
                        <a:rPr kumimoji="1" lang="en-US" altLang="ja-JP" sz="1800" dirty="0"/>
                        <a:t>)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~10</a:t>
                      </a:r>
                      <a:r>
                        <a:rPr kumimoji="1" lang="en-US" altLang="ja-JP" sz="1800" baseline="30000" dirty="0"/>
                        <a:t>17</a:t>
                      </a:r>
                      <a:endParaRPr kumimoji="1" lang="ja-JP" alt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~10</a:t>
                      </a:r>
                      <a:r>
                        <a:rPr kumimoji="1" lang="en-US" altLang="ja-JP" sz="1800" baseline="30000" dirty="0"/>
                        <a:t>18</a:t>
                      </a:r>
                      <a:endParaRPr kumimoji="1" lang="ja-JP" alt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~10</a:t>
                      </a:r>
                      <a:r>
                        <a:rPr kumimoji="1" lang="en-US" altLang="ja-JP" sz="1800" baseline="30000" dirty="0"/>
                        <a:t>10</a:t>
                      </a:r>
                      <a:r>
                        <a:rPr kumimoji="1" lang="en-US" altLang="ja-JP" sz="1800" dirty="0"/>
                        <a:t> s</a:t>
                      </a:r>
                      <a:r>
                        <a:rPr kumimoji="1" lang="en-US" altLang="ja-JP" sz="1800" baseline="30000" dirty="0"/>
                        <a:t>-1</a:t>
                      </a:r>
                      <a:endParaRPr kumimoji="1" lang="ja-JP" altLang="en-US" sz="18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970063"/>
                  </a:ext>
                </a:extLst>
              </a:tr>
            </a:tbl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FE043406-4AF0-409A-8684-C8FC123B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81" y="214685"/>
            <a:ext cx="6255541" cy="466464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360037-C6E7-4178-B5B9-BE3EF7213E1B}"/>
              </a:ext>
            </a:extLst>
          </p:cNvPr>
          <p:cNvSpPr txBox="1"/>
          <p:nvPr/>
        </p:nvSpPr>
        <p:spPr>
          <a:xfrm>
            <a:off x="7378810" y="2953711"/>
            <a:ext cx="6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New</a:t>
            </a:r>
            <a:endParaRPr kumimoji="1" lang="ja-JP" altLang="en-US" sz="1400" dirty="0">
              <a:solidFill>
                <a:srgbClr val="FF0000"/>
              </a:solidFill>
              <a:latin typeface="Spica Neue P Bold" panose="02000803000000000000" pitchFamily="2" charset="-128"/>
              <a:ea typeface="Spica Neue P Bold" panose="02000803000000000000" pitchFamily="2" charset="-128"/>
              <a:cs typeface="Spica Neue P Bold" panose="02000803000000000000" pitchFamily="2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D9EABA-5CD0-437C-9229-52E165D6AC1E}"/>
              </a:ext>
            </a:extLst>
          </p:cNvPr>
          <p:cNvSpPr txBox="1"/>
          <p:nvPr/>
        </p:nvSpPr>
        <p:spPr>
          <a:xfrm>
            <a:off x="7847938" y="3069204"/>
            <a:ext cx="163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-12</a:t>
            </a:r>
            <a:r>
              <a:rPr kumimoji="1" lang="en-US" altLang="ja-JP" sz="1400" dirty="0"/>
              <a:t> – 10</a:t>
            </a:r>
            <a:r>
              <a:rPr kumimoji="1" lang="en-US" altLang="ja-JP" sz="1400" baseline="30000" dirty="0"/>
              <a:t>-13</a:t>
            </a:r>
            <a:r>
              <a:rPr kumimoji="1" lang="en-US" altLang="ja-JP" sz="1400" dirty="0"/>
              <a:t> Now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272331B-A854-46EF-A8F2-C80B8425048A}"/>
              </a:ext>
            </a:extLst>
          </p:cNvPr>
          <p:cNvSpPr txBox="1"/>
          <p:nvPr/>
        </p:nvSpPr>
        <p:spPr>
          <a:xfrm>
            <a:off x="7847938" y="3433729"/>
            <a:ext cx="2170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-14</a:t>
            </a:r>
            <a:r>
              <a:rPr kumimoji="1" lang="en-US" altLang="ja-JP" sz="1400" dirty="0"/>
              <a:t> – 10</a:t>
            </a:r>
            <a:r>
              <a:rPr kumimoji="1" lang="en-US" altLang="ja-JP" sz="1400" baseline="30000" dirty="0"/>
              <a:t>-15</a:t>
            </a:r>
            <a:r>
              <a:rPr kumimoji="1" lang="en-US" altLang="ja-JP" sz="1400" dirty="0"/>
              <a:t> Near future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585A8D0-4EBF-4DDA-AFC3-EE6418FA2F32}"/>
                  </a:ext>
                </a:extLst>
              </p:cNvPr>
              <p:cNvSpPr txBox="1"/>
              <p:nvPr/>
            </p:nvSpPr>
            <p:spPr>
              <a:xfrm>
                <a:off x="7847938" y="3736722"/>
                <a:ext cx="21707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1400" dirty="0"/>
                  <a:t>10</a:t>
                </a:r>
                <a:r>
                  <a:rPr kumimoji="1" lang="en-US" altLang="ja-JP" sz="1400" baseline="30000" dirty="0"/>
                  <a:t>-16</a:t>
                </a:r>
                <a:r>
                  <a:rPr kumimoji="1" lang="en-US" altLang="ja-JP" sz="1400" dirty="0"/>
                  <a:t> Future (</a:t>
                </a:r>
                <a14:m>
                  <m:oMath xmlns:m="http://schemas.openxmlformats.org/officeDocument/2006/math">
                    <m:r>
                      <a:rPr kumimoji="1" lang="ja-JP" altLang="en-US" sz="1400" i="1" dirty="0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kumimoji="1" lang="en-US" altLang="ja-JP" sz="1400" dirty="0"/>
                  <a:t>10 y)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585A8D0-4EBF-4DDA-AFC3-EE6418FA2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938" y="3736722"/>
                <a:ext cx="2170706" cy="307777"/>
              </a:xfrm>
              <a:prstGeom prst="rect">
                <a:avLst/>
              </a:prstGeom>
              <a:blipFill>
                <a:blip r:embed="rId3"/>
                <a:stretch>
                  <a:fillRect l="-843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125F0D7-DAD9-4D09-8677-D3FBB7D99DA7}"/>
              </a:ext>
            </a:extLst>
          </p:cNvPr>
          <p:cNvSpPr txBox="1"/>
          <p:nvPr/>
        </p:nvSpPr>
        <p:spPr>
          <a:xfrm>
            <a:off x="7847938" y="4023756"/>
            <a:ext cx="2170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-17</a:t>
            </a:r>
            <a:r>
              <a:rPr kumimoji="1" lang="en-US" altLang="ja-JP" sz="1400" dirty="0"/>
              <a:t> Far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future (&gt;20 y)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8F8AD41-C116-4EF0-A07F-F5A5A7CEA7F5}"/>
              </a:ext>
            </a:extLst>
          </p:cNvPr>
          <p:cNvSpPr txBox="1"/>
          <p:nvPr/>
        </p:nvSpPr>
        <p:spPr>
          <a:xfrm>
            <a:off x="4874281" y="6186518"/>
            <a:ext cx="4209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Assumption:</a:t>
            </a:r>
            <a:r>
              <a:rPr kumimoji="1" lang="ja-JP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ja-JP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(Quasi-)</a:t>
            </a:r>
            <a:r>
              <a:rPr kumimoji="1" lang="ja-JP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ja-JP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BG</a:t>
            </a:r>
            <a:r>
              <a:rPr kumimoji="1" lang="ja-JP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ja-JP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free</a:t>
            </a:r>
            <a:r>
              <a:rPr kumimoji="1" lang="ja-JP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ja-JP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condition</a:t>
            </a:r>
            <a:r>
              <a:rPr kumimoji="1" lang="ja-JP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ja-JP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can</a:t>
            </a:r>
            <a:r>
              <a:rPr kumimoji="1" lang="ja-JP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ja-JP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</a:t>
            </a:r>
            <a:r>
              <a:rPr kumimoji="1" lang="ja-JP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ja-JP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achieved.</a:t>
            </a:r>
            <a:endParaRPr kumimoji="1" lang="ja-JP" altLang="en-US" sz="1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7BEB36-2F25-4943-9445-95EF74DC93A4}"/>
              </a:ext>
            </a:extLst>
          </p:cNvPr>
          <p:cNvSpPr txBox="1"/>
          <p:nvPr/>
        </p:nvSpPr>
        <p:spPr>
          <a:xfrm>
            <a:off x="6648616" y="2704770"/>
            <a:ext cx="6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  <a:ea typeface="Spica Neue P Bold" panose="02000803000000000000" pitchFamily="2" charset="-128"/>
                <a:cs typeface="Spica Neue P Bold" panose="02000803000000000000" pitchFamily="2" charset="-128"/>
              </a:rPr>
              <a:t>MEG</a:t>
            </a:r>
            <a:endParaRPr kumimoji="1" lang="ja-JP" altLang="en-US" sz="1400" dirty="0">
              <a:solidFill>
                <a:srgbClr val="FF0000"/>
              </a:solidFill>
              <a:ea typeface="Spica Neue P Bold" panose="02000803000000000000" pitchFamily="2" charset="-128"/>
              <a:cs typeface="Spica Neue P Bold" panose="02000803000000000000" pitchFamily="2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614D824-8C09-5B6B-D941-C0CC0074FEAC}"/>
              </a:ext>
            </a:extLst>
          </p:cNvPr>
          <p:cNvSpPr txBox="1"/>
          <p:nvPr/>
        </p:nvSpPr>
        <p:spPr>
          <a:xfrm>
            <a:off x="7015033" y="2239847"/>
            <a:ext cx="23979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</a:rPr>
              <a:t>Only μ</a:t>
            </a:r>
            <a:r>
              <a:rPr kumimoji="1" lang="ja-JP" altLang="en-US" sz="1400" dirty="0">
                <a:solidFill>
                  <a:srgbClr val="FF0000"/>
                </a:solidFill>
              </a:rPr>
              <a:t>→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eγ</a:t>
            </a:r>
            <a:r>
              <a:rPr kumimoji="1" lang="en-US" altLang="ja-JP" sz="1400" dirty="0">
                <a:solidFill>
                  <a:srgbClr val="FF0000"/>
                </a:solidFill>
              </a:rPr>
              <a:t> (MEG/MEG II)</a:t>
            </a:r>
            <a:br>
              <a:rPr kumimoji="1" lang="en-US" altLang="ja-JP" sz="1400" dirty="0">
                <a:solidFill>
                  <a:srgbClr val="FF0000"/>
                </a:solidFill>
              </a:rPr>
            </a:br>
            <a:r>
              <a:rPr kumimoji="1" lang="en-US" altLang="ja-JP" sz="1400" dirty="0">
                <a:solidFill>
                  <a:srgbClr val="FF0000"/>
                </a:solidFill>
              </a:rPr>
              <a:t>results in the last 20 years 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32079124-19DA-4913-EB1C-2C6476549216}"/>
              </a:ext>
            </a:extLst>
          </p:cNvPr>
          <p:cNvSpPr/>
          <p:nvPr/>
        </p:nvSpPr>
        <p:spPr>
          <a:xfrm>
            <a:off x="7488064" y="3213614"/>
            <a:ext cx="127403" cy="1274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70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830D4-09E3-3106-5051-E8076ACA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Muon</a:t>
            </a:r>
            <a:r>
              <a:rPr lang="ja-JP" altLang="en-US" dirty="0"/>
              <a:t> </a:t>
            </a:r>
            <a:r>
              <a:rPr lang="en-US" altLang="ja-JP" dirty="0"/>
              <a:t>factories</a:t>
            </a:r>
            <a:r>
              <a:rPr lang="ja-JP" altLang="en-US" dirty="0"/>
              <a:t> </a:t>
            </a:r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the world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803869-FCE9-BBE9-FF53-ADA9F10A1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September 15, 2025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C62FE0A-F618-AB56-C230-B898828B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4A23BA-0AA5-3977-B924-DAFA9BCA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07C7703-9432-895A-263E-74CADAB714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699"/>
            <a:ext cx="8729972" cy="1502147"/>
          </a:xfrm>
        </p:spPr>
        <p:txBody>
          <a:bodyPr/>
          <a:lstStyle/>
          <a:p>
            <a:r>
              <a:rPr lang="en-US" altLang="ja-JP" dirty="0"/>
              <a:t>μ</a:t>
            </a:r>
            <a:r>
              <a:rPr lang="en-US" altLang="ja-JP" baseline="30000" dirty="0"/>
              <a:t>±</a:t>
            </a:r>
            <a:r>
              <a:rPr lang="ja-JP" altLang="en-US" dirty="0"/>
              <a:t> </a:t>
            </a:r>
            <a:r>
              <a:rPr lang="en-US" altLang="ja-JP" dirty="0"/>
              <a:t>are</a:t>
            </a:r>
            <a:r>
              <a:rPr lang="ja-JP" altLang="en-US" dirty="0"/>
              <a:t> </a:t>
            </a:r>
            <a:r>
              <a:rPr lang="en-US" altLang="ja-JP" dirty="0"/>
              <a:t>produced</a:t>
            </a:r>
            <a:r>
              <a:rPr lang="ja-JP" altLang="en-US" dirty="0"/>
              <a:t> </a:t>
            </a:r>
            <a:r>
              <a:rPr lang="en-US" altLang="ja-JP" dirty="0"/>
              <a:t>from</a:t>
            </a:r>
            <a:r>
              <a:rPr lang="ja-JP" altLang="en-US" dirty="0"/>
              <a:t> </a:t>
            </a:r>
            <a:r>
              <a:rPr lang="en-US" altLang="ja-JP" dirty="0"/>
              <a:t>π</a:t>
            </a:r>
            <a:r>
              <a:rPr lang="en-US" altLang="ja-JP" baseline="30000" dirty="0"/>
              <a:t>±</a:t>
            </a:r>
            <a:r>
              <a:rPr lang="ja-JP" altLang="en-US" dirty="0"/>
              <a:t> </a:t>
            </a:r>
            <a:r>
              <a:rPr lang="en-US" altLang="ja-JP" dirty="0"/>
              <a:t>decays</a:t>
            </a:r>
          </a:p>
          <a:p>
            <a:pPr marL="0" lvl="1" indent="0">
              <a:buNone/>
            </a:pPr>
            <a:r>
              <a:rPr lang="en-US" altLang="ja-JP" sz="1800" dirty="0"/>
              <a:t>π</a:t>
            </a:r>
            <a:r>
              <a:rPr lang="en-US" altLang="ja-JP" sz="1800" baseline="30000" dirty="0"/>
              <a:t>±</a:t>
            </a:r>
            <a:r>
              <a:rPr lang="en-US" altLang="ja-JP" sz="1800" dirty="0"/>
              <a:t> are produced by hitting protons to a target, so </a:t>
            </a:r>
            <a:r>
              <a:rPr lang="el-GR" altLang="ja-JP" sz="1800" dirty="0"/>
              <a:t>μ</a:t>
            </a:r>
            <a:r>
              <a:rPr lang="el-GR" altLang="ja-JP" sz="1800" baseline="30000" dirty="0"/>
              <a:t>±</a:t>
            </a:r>
            <a:r>
              <a:rPr lang="el-GR" altLang="ja-JP" sz="1800" dirty="0"/>
              <a:t> </a:t>
            </a:r>
            <a:r>
              <a:rPr lang="en-US" altLang="ja-JP" sz="1800" dirty="0"/>
              <a:t>are </a:t>
            </a:r>
            <a:r>
              <a:rPr lang="en-US" altLang="ja-JP" sz="1800" dirty="0">
                <a:solidFill>
                  <a:schemeClr val="accent1"/>
                </a:solidFill>
              </a:rPr>
              <a:t>tertiary beam</a:t>
            </a:r>
            <a:r>
              <a:rPr lang="en-US" altLang="ja-JP" sz="1800" dirty="0"/>
              <a:t>.</a:t>
            </a:r>
          </a:p>
          <a:p>
            <a:pPr marL="0" lvl="1" indent="0">
              <a:buNone/>
            </a:pPr>
            <a:r>
              <a:rPr lang="en-US" altLang="ja-JP" sz="1800" dirty="0">
                <a:solidFill>
                  <a:schemeClr val="accent1"/>
                </a:solidFill>
              </a:rPr>
              <a:t>High-power proton drivers </a:t>
            </a:r>
            <a:r>
              <a:rPr lang="en-US" altLang="ja-JP" sz="1800" dirty="0"/>
              <a:t>become muon factories.</a:t>
            </a:r>
          </a:p>
          <a:p>
            <a:r>
              <a:rPr lang="en-US" altLang="ja-JP" dirty="0"/>
              <a:t>Maximum</a:t>
            </a:r>
            <a:r>
              <a:rPr lang="ja-JP" altLang="en-US" dirty="0"/>
              <a:t> </a:t>
            </a:r>
            <a:r>
              <a:rPr lang="en-US" altLang="ja-JP" dirty="0"/>
              <a:t>intensity: 10</a:t>
            </a:r>
            <a:r>
              <a:rPr lang="en-US" altLang="ja-JP" baseline="30000" dirty="0"/>
              <a:t>8 </a:t>
            </a:r>
            <a:r>
              <a:rPr lang="en-US" altLang="ja-JP" dirty="0"/>
              <a:t>s</a:t>
            </a:r>
            <a:r>
              <a:rPr lang="en-US" altLang="ja-JP" baseline="30000" dirty="0"/>
              <a:t>-1 </a:t>
            </a:r>
            <a:r>
              <a:rPr lang="en-US" altLang="ja-JP" baseline="-25000" dirty="0"/>
              <a:t>(now)</a:t>
            </a:r>
            <a:r>
              <a:rPr lang="en-US" altLang="ja-JP" baseline="30000" dirty="0"/>
              <a:t> </a:t>
            </a:r>
            <a:r>
              <a:rPr lang="ja-JP" altLang="en-US" dirty="0"/>
              <a:t>→ </a:t>
            </a:r>
            <a:r>
              <a:rPr lang="en-US" altLang="ja-JP" dirty="0"/>
              <a:t>10</a:t>
            </a:r>
            <a:r>
              <a:rPr lang="en-US" altLang="ja-JP" baseline="30000" dirty="0"/>
              <a:t>10–11 </a:t>
            </a:r>
            <a:r>
              <a:rPr lang="en-US" altLang="ja-JP" dirty="0"/>
              <a:t>s</a:t>
            </a:r>
            <a:r>
              <a:rPr lang="en-US" altLang="ja-JP" baseline="30000" dirty="0"/>
              <a:t>-1 </a:t>
            </a:r>
            <a:r>
              <a:rPr lang="en-US" altLang="ja-JP" baseline="-25000" dirty="0"/>
              <a:t>(in near future)</a:t>
            </a:r>
            <a:endParaRPr lang="en-US" altLang="ja-JP" sz="1400" baseline="-250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F0E4869-1BAB-7EB0-89F3-8BD6A4F14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0" b="21870"/>
          <a:stretch/>
        </p:blipFill>
        <p:spPr bwMode="auto">
          <a:xfrm>
            <a:off x="2028733" y="2952816"/>
            <a:ext cx="6098515" cy="357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0C47AA6-38BC-CA18-2085-A45BA7EA8891}"/>
              </a:ext>
            </a:extLst>
          </p:cNvPr>
          <p:cNvCxnSpPr>
            <a:cxnSpLocks/>
          </p:cNvCxnSpPr>
          <p:nvPr/>
        </p:nvCxnSpPr>
        <p:spPr>
          <a:xfrm>
            <a:off x="1888501" y="3616547"/>
            <a:ext cx="677362" cy="218686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368BDDA-8D53-FEF3-AC1E-7ECE16414CC4}"/>
              </a:ext>
            </a:extLst>
          </p:cNvPr>
          <p:cNvCxnSpPr>
            <a:cxnSpLocks/>
          </p:cNvCxnSpPr>
          <p:nvPr/>
        </p:nvCxnSpPr>
        <p:spPr>
          <a:xfrm flipH="1">
            <a:off x="4866803" y="4028299"/>
            <a:ext cx="361312" cy="41883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80E101C-E4C7-C75F-D206-E08E0F30A95C}"/>
              </a:ext>
            </a:extLst>
          </p:cNvPr>
          <p:cNvCxnSpPr>
            <a:cxnSpLocks/>
          </p:cNvCxnSpPr>
          <p:nvPr/>
        </p:nvCxnSpPr>
        <p:spPr>
          <a:xfrm flipH="1">
            <a:off x="7118335" y="3102696"/>
            <a:ext cx="620526" cy="885353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349B0E6-5F1A-9E05-E70F-4C923AD474A9}"/>
              </a:ext>
            </a:extLst>
          </p:cNvPr>
          <p:cNvCxnSpPr>
            <a:cxnSpLocks/>
          </p:cNvCxnSpPr>
          <p:nvPr/>
        </p:nvCxnSpPr>
        <p:spPr>
          <a:xfrm flipV="1">
            <a:off x="6411139" y="3803353"/>
            <a:ext cx="112875" cy="71167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A89A9B50-9344-81F7-BE27-C4A0F09BB18C}"/>
              </a:ext>
            </a:extLst>
          </p:cNvPr>
          <p:cNvCxnSpPr>
            <a:cxnSpLocks/>
          </p:cNvCxnSpPr>
          <p:nvPr/>
        </p:nvCxnSpPr>
        <p:spPr>
          <a:xfrm flipV="1">
            <a:off x="4604239" y="4158809"/>
            <a:ext cx="144795" cy="25776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3CCA32D-6B28-2399-294D-85550E7B82A9}"/>
              </a:ext>
            </a:extLst>
          </p:cNvPr>
          <p:cNvSpPr txBox="1"/>
          <p:nvPr/>
        </p:nvSpPr>
        <p:spPr>
          <a:xfrm>
            <a:off x="1216639" y="3252174"/>
            <a:ext cx="825867" cy="258532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Spica Neue Bold" panose="02000803000000000000" pitchFamily="2" charset="-128"/>
                <a:ea typeface="Spica Neue Bold" panose="02000803000000000000" pitchFamily="2" charset="-128"/>
                <a:cs typeface="Spica Neue Bold" panose="02000803000000000000" pitchFamily="2" charset="-128"/>
              </a:rPr>
              <a:t>PSI</a:t>
            </a:r>
            <a:endParaRPr kumimoji="1" lang="en-US" altLang="ja-JP" sz="2000" dirty="0">
              <a:latin typeface="Spica Neue Bold" panose="02000803000000000000" pitchFamily="2" charset="-128"/>
              <a:ea typeface="Spica Neue Bold" panose="02000803000000000000" pitchFamily="2" charset="-128"/>
              <a:cs typeface="Spica Neue Bold" panose="02000803000000000000" pitchFamily="2" charset="-128"/>
            </a:endParaRPr>
          </a:p>
          <a:p>
            <a:pPr algn="l"/>
            <a: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  <a:cs typeface="Spica Neue Bold" panose="02000803000000000000" pitchFamily="2" charset="-128"/>
              </a:rPr>
              <a:t>MEG II</a:t>
            </a:r>
            <a:b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  <a:cs typeface="Spica Neue Bold" panose="02000803000000000000" pitchFamily="2" charset="-128"/>
              </a:rPr>
            </a:br>
            <a: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  <a:cs typeface="Spica Neue Bold" panose="02000803000000000000" pitchFamily="2" charset="-128"/>
              </a:rPr>
              <a:t>mu3e</a:t>
            </a:r>
            <a:b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  <a:cs typeface="Spica Neue Bold" panose="02000803000000000000" pitchFamily="2" charset="-128"/>
              </a:rPr>
            </a:br>
            <a:r>
              <a:rPr kumimoji="1" lang="en-US" altLang="ja-JP" sz="1200" dirty="0" err="1">
                <a:latin typeface="+mj-ea"/>
                <a:ea typeface="+mj-ea"/>
                <a:cs typeface="Spica Neue Bold" panose="02000803000000000000" pitchFamily="2" charset="-128"/>
              </a:rPr>
              <a:t>muEDM</a:t>
            </a:r>
            <a:b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</a:br>
            <a:r>
              <a:rPr kumimoji="1" lang="en-US" altLang="ja-JP" sz="1200" dirty="0" err="1">
                <a:latin typeface="+mj-ea"/>
                <a:ea typeface="+mj-ea"/>
                <a:cs typeface="Spica Neue Bold" panose="02000803000000000000" pitchFamily="2" charset="-128"/>
              </a:rPr>
              <a:t>MuLan</a:t>
            </a:r>
            <a:b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</a:br>
            <a: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  <a:t>Mu-Mass</a:t>
            </a:r>
            <a:b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</a:br>
            <a:r>
              <a:rPr kumimoji="1" lang="en-US" altLang="ja-JP" sz="1200" dirty="0" err="1">
                <a:latin typeface="+mj-ea"/>
                <a:ea typeface="+mj-ea"/>
                <a:cs typeface="Spica Neue Bold" panose="02000803000000000000" pitchFamily="2" charset="-128"/>
              </a:rPr>
              <a:t>HyperMu</a:t>
            </a:r>
            <a:b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</a:br>
            <a:r>
              <a:rPr kumimoji="1" lang="en-US" altLang="ja-JP" sz="1200" dirty="0" err="1">
                <a:latin typeface="+mj-ea"/>
                <a:ea typeface="+mj-ea"/>
                <a:cs typeface="Spica Neue Bold" panose="02000803000000000000" pitchFamily="2" charset="-128"/>
              </a:rPr>
              <a:t>muX</a:t>
            </a:r>
            <a:b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</a:br>
            <a: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  <a:t>CREMA</a:t>
            </a:r>
            <a:b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</a:br>
            <a: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  <a:t>MUSE</a:t>
            </a:r>
            <a:br>
              <a:rPr kumimoji="1" lang="en-US" altLang="ja-JP" sz="1200" dirty="0">
                <a:latin typeface="+mj-ea"/>
                <a:ea typeface="+mj-ea"/>
                <a:cs typeface="Spica Neue Bold" panose="02000803000000000000" pitchFamily="2" charset="-128"/>
              </a:rPr>
            </a:br>
            <a: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  <a:cs typeface="Spica Neue Bold" panose="02000803000000000000" pitchFamily="2" charset="-128"/>
              </a:rPr>
              <a:t>PIONEER</a:t>
            </a:r>
          </a:p>
          <a:p>
            <a:pPr algn="l"/>
            <a:endParaRPr kumimoji="1" lang="en-US" altLang="ja-JP" sz="1800" dirty="0">
              <a:latin typeface="+mj-ea"/>
              <a:ea typeface="+mj-ea"/>
              <a:cs typeface="Spica Neue Bold" panose="02000803000000000000" pitchFamily="2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5FB0341-925F-2B34-60AD-93AFAAA0E375}"/>
              </a:ext>
            </a:extLst>
          </p:cNvPr>
          <p:cNvSpPr txBox="1"/>
          <p:nvPr/>
        </p:nvSpPr>
        <p:spPr>
          <a:xfrm>
            <a:off x="5207406" y="3860608"/>
            <a:ext cx="1176028" cy="1384995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J-PARC</a:t>
            </a:r>
            <a:endParaRPr kumimoji="1" lang="en-US" altLang="ja-JP" sz="2000" dirty="0">
              <a:latin typeface="Spica Neue P Bold" panose="02000803000000000000" pitchFamily="2" charset="-128"/>
              <a:ea typeface="Spica Neue P Bold" panose="02000803000000000000" pitchFamily="2" charset="-128"/>
              <a:cs typeface="Spica Neue P Bold" panose="02000803000000000000" pitchFamily="2" charset="-128"/>
            </a:endParaRPr>
          </a:p>
          <a:p>
            <a:pPr algn="l"/>
            <a: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  <a:cs typeface="Spica Neue P Bold" panose="02000803000000000000" pitchFamily="2" charset="-128"/>
              </a:rPr>
              <a:t>COMET</a:t>
            </a:r>
          </a:p>
          <a:p>
            <a:pPr algn="l"/>
            <a:r>
              <a:rPr kumimoji="1" lang="en-US" altLang="ja-JP" sz="1200" dirty="0" err="1">
                <a:solidFill>
                  <a:srgbClr val="FF0000"/>
                </a:solidFill>
                <a:latin typeface="+mj-ea"/>
                <a:ea typeface="+mj-ea"/>
                <a:cs typeface="Spica Neue P Bold" panose="02000803000000000000" pitchFamily="2" charset="-128"/>
              </a:rPr>
              <a:t>DeeMe</a:t>
            </a:r>
            <a:endParaRPr kumimoji="1" lang="en-US" altLang="ja-JP" sz="1200" dirty="0">
              <a:solidFill>
                <a:srgbClr val="FF0000"/>
              </a:solidFill>
              <a:latin typeface="+mj-ea"/>
              <a:ea typeface="+mj-ea"/>
              <a:cs typeface="Spica Neue P Bold" panose="02000803000000000000" pitchFamily="2" charset="-128"/>
            </a:endParaRPr>
          </a:p>
          <a:p>
            <a:pPr algn="l"/>
            <a:r>
              <a:rPr kumimoji="1" lang="en-US" altLang="ja-JP" sz="1200" dirty="0">
                <a:latin typeface="+mj-ea"/>
                <a:ea typeface="+mj-ea"/>
                <a:cs typeface="Spica Neue P Bold" panose="02000803000000000000" pitchFamily="2" charset="-128"/>
              </a:rPr>
              <a:t>g–2/EDM</a:t>
            </a:r>
          </a:p>
          <a:p>
            <a:pPr algn="l"/>
            <a:r>
              <a:rPr kumimoji="1" lang="en-US" altLang="ja-JP" sz="1200" dirty="0" err="1">
                <a:latin typeface="+mj-ea"/>
                <a:ea typeface="+mj-ea"/>
                <a:cs typeface="Spica Neue P Bold" panose="02000803000000000000" pitchFamily="2" charset="-128"/>
              </a:rPr>
              <a:t>MuSEUM</a:t>
            </a:r>
            <a:endParaRPr kumimoji="1" lang="en-US" altLang="ja-JP" sz="1200" dirty="0">
              <a:latin typeface="+mj-ea"/>
              <a:ea typeface="+mj-ea"/>
              <a:cs typeface="Spica Neue P Bold" panose="02000803000000000000" pitchFamily="2" charset="-128"/>
            </a:endParaRPr>
          </a:p>
          <a:p>
            <a:pPr algn="l"/>
            <a:r>
              <a:rPr kumimoji="1" lang="en-US" altLang="ja-JP" sz="1200" dirty="0">
                <a:latin typeface="+mj-ea"/>
                <a:ea typeface="+mj-ea"/>
                <a:cs typeface="Spica Neue P Bold" panose="02000803000000000000" pitchFamily="2" charset="-128"/>
              </a:rPr>
              <a:t>1S-2S</a:t>
            </a:r>
            <a:endParaRPr kumimoji="1" lang="ja-JP" altLang="en-US" sz="1400" dirty="0">
              <a:latin typeface="+mj-ea"/>
              <a:ea typeface="+mj-ea"/>
              <a:cs typeface="Spica Neue P Bold" panose="02000803000000000000" pitchFamily="2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DE9F7C9-D06A-5372-8156-9E08B6153D8A}"/>
              </a:ext>
            </a:extLst>
          </p:cNvPr>
          <p:cNvSpPr txBox="1"/>
          <p:nvPr/>
        </p:nvSpPr>
        <p:spPr>
          <a:xfrm>
            <a:off x="7738861" y="2819527"/>
            <a:ext cx="987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FNAL</a:t>
            </a:r>
            <a:endParaRPr kumimoji="1" lang="en-US" altLang="ja-JP" sz="2000" dirty="0">
              <a:latin typeface="Spica Neue P Bold" panose="02000803000000000000" pitchFamily="2" charset="-128"/>
              <a:ea typeface="Spica Neue P Bold" panose="02000803000000000000" pitchFamily="2" charset="-128"/>
              <a:cs typeface="Spica Neue P Bold" panose="02000803000000000000" pitchFamily="2" charset="-128"/>
            </a:endParaRPr>
          </a:p>
          <a:p>
            <a:pPr algn="l"/>
            <a: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  <a:cs typeface="Spica Neue P Bold" panose="02000803000000000000" pitchFamily="2" charset="-128"/>
              </a:rPr>
              <a:t>Mu2e</a:t>
            </a:r>
          </a:p>
          <a:p>
            <a:pPr algn="l"/>
            <a:r>
              <a:rPr kumimoji="1" lang="en-US" altLang="ja-JP" sz="1200" dirty="0">
                <a:latin typeface="+mj-ea"/>
                <a:ea typeface="+mj-ea"/>
                <a:cs typeface="Spica Neue P Bold" panose="02000803000000000000" pitchFamily="2" charset="-128"/>
              </a:rPr>
              <a:t>g–2</a:t>
            </a:r>
            <a:endParaRPr kumimoji="1" lang="ja-JP" altLang="en-US" sz="2000" dirty="0">
              <a:latin typeface="+mj-ea"/>
              <a:ea typeface="+mj-ea"/>
              <a:cs typeface="Spica Neue P Bold" panose="02000803000000000000" pitchFamily="2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04A02E-9B08-197D-1B0F-841938876E7A}"/>
              </a:ext>
            </a:extLst>
          </p:cNvPr>
          <p:cNvSpPr txBox="1"/>
          <p:nvPr/>
        </p:nvSpPr>
        <p:spPr>
          <a:xfrm>
            <a:off x="6171978" y="4493609"/>
            <a:ext cx="94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effectLst>
                  <a:glow rad="63500">
                    <a:schemeClr val="bg1">
                      <a:alpha val="68000"/>
                    </a:schemeClr>
                  </a:glow>
                </a:effectLst>
              </a:rPr>
              <a:t>TRIUMF</a:t>
            </a:r>
            <a:endParaRPr kumimoji="1" lang="ja-JP" altLang="en-US" sz="1600" dirty="0">
              <a:effectLst>
                <a:glow rad="63500">
                  <a:schemeClr val="bg1">
                    <a:alpha val="68000"/>
                  </a:schemeClr>
                </a:glow>
              </a:effectLst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2CDB108-802A-CB13-0DB5-0A982EFB8CC2}"/>
              </a:ext>
            </a:extLst>
          </p:cNvPr>
          <p:cNvSpPr txBox="1"/>
          <p:nvPr/>
        </p:nvSpPr>
        <p:spPr>
          <a:xfrm>
            <a:off x="4366973" y="4396050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effectLst>
                  <a:glow rad="88900">
                    <a:schemeClr val="bg1">
                      <a:alpha val="60000"/>
                    </a:schemeClr>
                  </a:glow>
                </a:effectLst>
              </a:rPr>
              <a:t>RCNP</a:t>
            </a:r>
            <a:endParaRPr kumimoji="1" lang="ja-JP" altLang="en-US" sz="1600" dirty="0">
              <a:effectLst>
                <a:glow rad="889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951A3E0-309E-A64A-15AA-C6A4806FC72B}"/>
              </a:ext>
            </a:extLst>
          </p:cNvPr>
          <p:cNvSpPr txBox="1"/>
          <p:nvPr/>
        </p:nvSpPr>
        <p:spPr>
          <a:xfrm flipH="1">
            <a:off x="3079040" y="6257314"/>
            <a:ext cx="3613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009900"/>
                </a:solidFill>
              </a:rPr>
              <a:t>Leading</a:t>
            </a:r>
            <a:r>
              <a:rPr kumimoji="1" lang="ja-JP" altLang="en-US" sz="1600" dirty="0">
                <a:solidFill>
                  <a:srgbClr val="009900"/>
                </a:solidFill>
              </a:rPr>
              <a:t> </a:t>
            </a:r>
            <a:r>
              <a:rPr kumimoji="1" lang="en-US" altLang="ja-JP" sz="1600" dirty="0">
                <a:solidFill>
                  <a:srgbClr val="009900"/>
                </a:solidFill>
              </a:rPr>
              <a:t>meson/muon factories</a:t>
            </a:r>
            <a:endParaRPr kumimoji="1" lang="ja-JP" altLang="en-US" sz="1600" dirty="0">
              <a:solidFill>
                <a:srgbClr val="0099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CF23F9-36E0-C6C6-8469-BA8C7709621F}"/>
              </a:ext>
            </a:extLst>
          </p:cNvPr>
          <p:cNvSpPr txBox="1"/>
          <p:nvPr/>
        </p:nvSpPr>
        <p:spPr>
          <a:xfrm>
            <a:off x="5813069" y="5542668"/>
            <a:ext cx="1158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/>
              <a:t>and more…</a:t>
            </a:r>
            <a:endParaRPr kumimoji="1" lang="ja-JP" altLang="en-US" sz="1800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B8264C13-10CE-4836-A6C1-D563FB6B0D79}"/>
              </a:ext>
            </a:extLst>
          </p:cNvPr>
          <p:cNvCxnSpPr>
            <a:cxnSpLocks/>
          </p:cNvCxnSpPr>
          <p:nvPr/>
        </p:nvCxnSpPr>
        <p:spPr>
          <a:xfrm>
            <a:off x="4119513" y="4213781"/>
            <a:ext cx="282299" cy="182269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84EE765-39D4-44D4-B4B9-B6EF3FF50490}"/>
              </a:ext>
            </a:extLst>
          </p:cNvPr>
          <p:cNvSpPr txBox="1"/>
          <p:nvPr/>
        </p:nvSpPr>
        <p:spPr>
          <a:xfrm>
            <a:off x="3519939" y="3915433"/>
            <a:ext cx="689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effectLst>
                  <a:glow rad="76200">
                    <a:schemeClr val="bg1">
                      <a:alpha val="60000"/>
                    </a:schemeClr>
                  </a:glow>
                </a:effectLst>
              </a:rPr>
              <a:t>CSNS</a:t>
            </a:r>
            <a:endParaRPr kumimoji="1" lang="ja-JP" altLang="en-US" sz="1600" dirty="0">
              <a:effectLst>
                <a:glow rad="762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67BDDF8-FEC5-BBFE-DD78-284242728683}"/>
              </a:ext>
            </a:extLst>
          </p:cNvPr>
          <p:cNvSpPr txBox="1"/>
          <p:nvPr/>
        </p:nvSpPr>
        <p:spPr>
          <a:xfrm>
            <a:off x="3519939" y="4190864"/>
            <a:ext cx="756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effectLst>
                  <a:glow rad="76200">
                    <a:schemeClr val="bg1">
                      <a:alpha val="60000"/>
                    </a:schemeClr>
                  </a:glow>
                </a:effectLst>
              </a:rPr>
              <a:t>CiADS</a:t>
            </a:r>
          </a:p>
          <a:p>
            <a:pPr algn="l"/>
            <a:r>
              <a:rPr kumimoji="1" lang="en-US" altLang="ja-JP" sz="1600" dirty="0">
                <a:effectLst>
                  <a:glow rad="76200">
                    <a:schemeClr val="bg1">
                      <a:alpha val="60000"/>
                    </a:schemeClr>
                  </a:glow>
                </a:effectLst>
              </a:rPr>
              <a:t>HIAF</a:t>
            </a:r>
          </a:p>
          <a:p>
            <a:pPr algn="l"/>
            <a:r>
              <a:rPr kumimoji="1" lang="en-US" altLang="ja-JP" sz="1200" dirty="0"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+mj-ea"/>
                <a:ea typeface="+mj-ea"/>
              </a:rPr>
              <a:t>MACE</a:t>
            </a:r>
            <a:endParaRPr kumimoji="1" lang="ja-JP" altLang="en-US" sz="1400" dirty="0">
              <a:effectLst>
                <a:glow rad="76200">
                  <a:schemeClr val="bg1">
                    <a:alpha val="60000"/>
                  </a:schemeClr>
                </a:glow>
              </a:effectLst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EBB9D2-1CFB-275C-6CA5-0AF394C0DE5A}"/>
              </a:ext>
            </a:extLst>
          </p:cNvPr>
          <p:cNvSpPr txBox="1"/>
          <p:nvPr/>
        </p:nvSpPr>
        <p:spPr>
          <a:xfrm>
            <a:off x="2241915" y="3016076"/>
            <a:ext cx="545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effectLst>
                  <a:glow rad="63500">
                    <a:schemeClr val="bg1">
                      <a:alpha val="68000"/>
                    </a:schemeClr>
                  </a:glow>
                </a:effectLst>
              </a:rPr>
              <a:t>ISIS</a:t>
            </a:r>
            <a:endParaRPr kumimoji="1" lang="ja-JP" altLang="en-US" sz="1800" dirty="0">
              <a:effectLst>
                <a:glow rad="63500">
                  <a:schemeClr val="bg1">
                    <a:alpha val="68000"/>
                  </a:schemeClr>
                </a:glow>
              </a:effectLst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18CD757-B3B6-9B08-D6F2-5F6DD808B94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2426286" y="3354630"/>
            <a:ext cx="88505" cy="306672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060902"/>
      </p:ext>
    </p:extLst>
  </p:cSld>
  <p:clrMapOvr>
    <a:masterClrMapping/>
  </p:clrMapOvr>
</p:sld>
</file>

<file path=ppt/theme/theme1.xml><?xml version="1.0" encoding="utf-8"?>
<a:theme xmlns:a="http://schemas.openxmlformats.org/drawingml/2006/main" name="テーマ1">
  <a:themeElements>
    <a:clrScheme name="Terzo">
      <a:dk1>
        <a:srgbClr val="3F3F3F"/>
      </a:dk1>
      <a:lt1>
        <a:srgbClr val="FFFFFF"/>
      </a:lt1>
      <a:dk2>
        <a:srgbClr val="595959"/>
      </a:dk2>
      <a:lt2>
        <a:srgbClr val="E7E6E6"/>
      </a:lt2>
      <a:accent1>
        <a:srgbClr val="00ADA9"/>
      </a:accent1>
      <a:accent2>
        <a:srgbClr val="EB6999"/>
      </a:accent2>
      <a:accent3>
        <a:srgbClr val="899D25"/>
      </a:accent3>
      <a:accent4>
        <a:srgbClr val="CE579B"/>
      </a:accent4>
      <a:accent5>
        <a:srgbClr val="ED7D31"/>
      </a:accent5>
      <a:accent6>
        <a:srgbClr val="2BA4D9"/>
      </a:accent6>
      <a:hlink>
        <a:srgbClr val="0563C1"/>
      </a:hlink>
      <a:folHlink>
        <a:srgbClr val="954F72"/>
      </a:folHlink>
    </a:clrScheme>
    <a:fontScheme name="Spica Neue">
      <a:majorFont>
        <a:latin typeface="Spica Neue P Light"/>
        <a:ea typeface="Spica Neue P Light"/>
        <a:cs typeface=""/>
      </a:majorFont>
      <a:minorFont>
        <a:latin typeface="Spica Neue P"/>
        <a:ea typeface="Spica Neue P"/>
        <a:cs typeface=""/>
      </a:minorFont>
    </a:fontScheme>
    <a:fmtScheme name="メトロポリタ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テーマ1" id="{F4217079-4318-4F28-91A6-FEA96D520CF1}" vid="{B09612AC-86F4-41A6-BC9B-E12EDEAD71E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296744</TotalTime>
  <Words>3235</Words>
  <Application>Microsoft Office PowerPoint</Application>
  <PresentationFormat>A4 210 x 297 mm</PresentationFormat>
  <Paragraphs>752</Paragraphs>
  <Slides>49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62" baseType="lpstr">
      <vt:lpstr>Spica Neue P Light</vt:lpstr>
      <vt:lpstr>Arial</vt:lpstr>
      <vt:lpstr>Wingdings</vt:lpstr>
      <vt:lpstr>Garamond</vt:lpstr>
      <vt:lpstr>Spica Neue P Bold</vt:lpstr>
      <vt:lpstr>Segoe UI</vt:lpstr>
      <vt:lpstr>Calibri</vt:lpstr>
      <vt:lpstr>Segoe UI Semibold</vt:lpstr>
      <vt:lpstr>Spica Neue P</vt:lpstr>
      <vt:lpstr>Spica Neue Bold</vt:lpstr>
      <vt:lpstr>Cambria Math</vt:lpstr>
      <vt:lpstr>Tw Cen MT</vt:lpstr>
      <vt:lpstr>テーマ1</vt:lpstr>
      <vt:lpstr>Muon LFV/LFU measurements at J-PARC, PSI, FNAL MEG II, COMET, PIONEER, etc.</vt:lpstr>
      <vt:lpstr>The Muon</vt:lpstr>
      <vt:lpstr>Muons decay weakly</vt:lpstr>
      <vt:lpstr>Unique experimental systems</vt:lpstr>
      <vt:lpstr>Key points to design an experiment</vt:lpstr>
      <vt:lpstr>Search for CLFV</vt:lpstr>
      <vt:lpstr>CLFV limits so far</vt:lpstr>
      <vt:lpstr>PowerPoint プレゼンテーション</vt:lpstr>
      <vt:lpstr>Muon factories in the world</vt:lpstr>
      <vt:lpstr>Muon sources</vt:lpstr>
      <vt:lpstr>μ^+→e^+ γ search</vt:lpstr>
      <vt:lpstr>MEG II </vt:lpstr>
      <vt:lpstr>Analysis</vt:lpstr>
      <vt:lpstr>Latest result</vt:lpstr>
      <vt:lpstr>Prospects</vt:lpstr>
      <vt:lpstr>The piE5 beamline</vt:lpstr>
      <vt:lpstr>Prospects</vt:lpstr>
      <vt:lpstr>Nμ^-→Ne^-  search</vt:lpstr>
      <vt:lpstr>Principle</vt:lpstr>
      <vt:lpstr>To suppress beam BG</vt:lpstr>
      <vt:lpstr>COMET phase I</vt:lpstr>
      <vt:lpstr>J-PARC</vt:lpstr>
      <vt:lpstr>Achievements so far (2021–2023)</vt:lpstr>
      <vt:lpstr>Status</vt:lpstr>
      <vt:lpstr>Plan</vt:lpstr>
      <vt:lpstr>LFU test with pion</vt:lpstr>
      <vt:lpstr>Pion decay</vt:lpstr>
      <vt:lpstr>PIONEER goals </vt:lpstr>
      <vt:lpstr>Major systematics and measures</vt:lpstr>
      <vt:lpstr>Calorimeter options</vt:lpstr>
      <vt:lpstr>Other experiments</vt:lpstr>
      <vt:lpstr>Mu3e</vt:lpstr>
      <vt:lpstr>DeeMe</vt:lpstr>
      <vt:lpstr>Mu2e</vt:lpstr>
      <vt:lpstr>Comparison</vt:lpstr>
      <vt:lpstr>Next decade</vt:lpstr>
      <vt:lpstr>Conclusions</vt:lpstr>
      <vt:lpstr>History</vt:lpstr>
      <vt:lpstr>PowerPoint プレゼンテーション</vt:lpstr>
      <vt:lpstr>8 GeV bunched SX ＠ J-PARC MR</vt:lpstr>
      <vt:lpstr>PowerPoint プレゼンテーション</vt:lpstr>
      <vt:lpstr>PowerPoint プレゼンテーション</vt:lpstr>
      <vt:lpstr>Tungsten target</vt:lpstr>
      <vt:lpstr>Future</vt:lpstr>
      <vt:lpstr>PowerPoint プレゼンテーション</vt:lpstr>
      <vt:lpstr>Facility upgrades (1)</vt:lpstr>
      <vt:lpstr>New μ→eγ experiment</vt:lpstr>
      <vt:lpstr>Facility upgrades (2)</vt:lpstr>
      <vt:lpstr>A blueprint </vt:lpstr>
    </vt:vector>
  </TitlesOfParts>
  <Company>icepp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HQL2025</dc:title>
  <dc:creator>内山雄祐</dc:creator>
  <cp:lastModifiedBy>Yusuke Uchiyama</cp:lastModifiedBy>
  <cp:revision>2114</cp:revision>
  <cp:lastPrinted>2018-07-23T16:16:36Z</cp:lastPrinted>
  <dcterms:created xsi:type="dcterms:W3CDTF">2013-04-26T20:45:47Z</dcterms:created>
  <dcterms:modified xsi:type="dcterms:W3CDTF">2025-09-15T03:16:20Z</dcterms:modified>
  <cp:contentStatus/>
</cp:coreProperties>
</file>