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5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0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45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5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01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08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96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2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4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26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3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A8A7-7756-4DA2-8282-D4F2CFB3324F}" type="datetimeFigureOut">
              <a:rPr kumimoji="1" lang="ja-JP" altLang="en-US" smtClean="0"/>
              <a:t>2018/5/25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9177-0473-40E4-B8F5-07240A3A5D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6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175">
            <a:extLst>
              <a:ext uri="{FF2B5EF4-FFF2-40B4-BE49-F238E27FC236}">
                <a16:creationId xmlns:a16="http://schemas.microsoft.com/office/drawing/2014/main" id="{5A9257AF-C21B-4E56-B559-68F80D6441E2}"/>
              </a:ext>
            </a:extLst>
          </p:cNvPr>
          <p:cNvSpPr/>
          <p:nvPr/>
        </p:nvSpPr>
        <p:spPr>
          <a:xfrm>
            <a:off x="1" y="64974"/>
            <a:ext cx="9143999" cy="2003312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5215A9A7-2F05-43F3-896F-8E0CC2DD9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4" y="104668"/>
            <a:ext cx="75982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FF66"/>
                </a:solidFill>
                <a:effectLst>
                  <a:outerShdw blurRad="63500" dist="88900" dir="5400000" algn="t" rotWithShape="0">
                    <a:schemeClr val="tx1"/>
                  </a:outerShdw>
                </a:effectLst>
                <a:latin typeface="Arial Black" pitchFamily="34" charset="0"/>
                <a:ea typeface="DotumChe" pitchFamily="49" charset="-127"/>
              </a:rPr>
              <a:t>Design and performance evaluation </a:t>
            </a:r>
          </a:p>
          <a:p>
            <a:pPr algn="ctr"/>
            <a:r>
              <a:rPr lang="en-US" altLang="ja-JP" sz="2800" dirty="0">
                <a:solidFill>
                  <a:srgbClr val="FFFF66"/>
                </a:solidFill>
                <a:effectLst>
                  <a:outerShdw blurRad="63500" dist="88900" dir="5400000" algn="t" rotWithShape="0">
                    <a:schemeClr val="tx1"/>
                  </a:outerShdw>
                </a:effectLst>
                <a:latin typeface="Arial Black" pitchFamily="34" charset="0"/>
                <a:ea typeface="DotumChe" pitchFamily="49" charset="-127"/>
              </a:rPr>
              <a:t>of front-end electronics </a:t>
            </a:r>
          </a:p>
          <a:p>
            <a:pPr algn="ctr"/>
            <a:r>
              <a:rPr lang="en-US" altLang="ja-JP" sz="2800" dirty="0">
                <a:solidFill>
                  <a:srgbClr val="FFFF66"/>
                </a:solidFill>
                <a:effectLst>
                  <a:outerShdw blurRad="63500" dist="88900" dir="5400000" algn="t" rotWithShape="0">
                    <a:schemeClr val="tx1"/>
                  </a:outerShdw>
                </a:effectLst>
                <a:latin typeface="Arial Black" pitchFamily="34" charset="0"/>
                <a:ea typeface="DotumChe" pitchFamily="49" charset="-127"/>
              </a:rPr>
              <a:t>for COMET straw tracker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8F6086E5-A9E5-44C7-958C-05695273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5183" y="1421517"/>
            <a:ext cx="91369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00" u="sng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Kazuki Ueno</a:t>
            </a:r>
            <a:r>
              <a:rPr lang="en-US" altLang="ja-JP" sz="1400" u="sng" baseline="3000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</a:t>
            </a:r>
            <a:r>
              <a:rPr lang="en-US" altLang="ja-JP" sz="1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Eitaro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 Hamada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Shohei Hashimoto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2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Masahiro Ikeno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Satoshi Mihara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Hajime Nishiguchi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</a:t>
            </a:r>
            <a:r>
              <a:rPr lang="en-US" altLang="ja-JP" sz="1400" dirty="0" err="1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Tomohisa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 Uchida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 Hiroshi Yamaguchi</a:t>
            </a:r>
            <a:r>
              <a:rPr lang="en-US" altLang="ja-JP" sz="1400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,</a:t>
            </a:r>
            <a:endParaRPr lang="en-US" altLang="ja-JP" sz="1400" baseline="300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Arial Black" pitchFamily="34" charset="0"/>
              <a:ea typeface="DotumChe" pitchFamily="49" charset="-127"/>
            </a:endParaRPr>
          </a:p>
          <a:p>
            <a:pPr algn="ctr"/>
            <a:r>
              <a:rPr lang="en-US" altLang="ja-JP" sz="1400" i="1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1</a:t>
            </a:r>
            <a:r>
              <a:rPr lang="en-US" altLang="ja-JP" sz="14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KEK, </a:t>
            </a:r>
            <a:r>
              <a:rPr lang="en-US" altLang="ja-JP" sz="1400" i="1" baseline="300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2</a:t>
            </a:r>
            <a:r>
              <a:rPr lang="en-US" altLang="ja-JP" sz="1400" i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  <a:ea typeface="DotumChe" pitchFamily="49" charset="-127"/>
              </a:rPr>
              <a:t>Kyushu University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2C11B80A-DF2B-453F-8852-C4AEBB61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33" y="2080692"/>
            <a:ext cx="5142482" cy="264094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57606E2-2DA5-4A96-A7F0-D783467D93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5" r="16666" b="12482"/>
          <a:stretch/>
        </p:blipFill>
        <p:spPr>
          <a:xfrm>
            <a:off x="55773" y="104668"/>
            <a:ext cx="1155590" cy="113078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E790B37B-8423-4AFF-8DC4-137BD7F84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" y="4725257"/>
            <a:ext cx="6667835" cy="1948778"/>
          </a:xfrm>
          <a:prstGeom prst="rect">
            <a:avLst/>
          </a:prstGeom>
        </p:spPr>
      </p:pic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97C446F5-0A07-4262-8F1D-CDE4A6EE3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28045"/>
              </p:ext>
            </p:extLst>
          </p:nvPr>
        </p:nvGraphicFramePr>
        <p:xfrm>
          <a:off x="6684022" y="4990853"/>
          <a:ext cx="2416249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Param.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Req.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Meas.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Gain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V/</a:t>
                      </a:r>
                      <a:r>
                        <a:rPr kumimoji="1" lang="en-US" altLang="ja-JP" sz="14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~1V/</a:t>
                      </a:r>
                      <a:r>
                        <a:rPr kumimoji="1" lang="en-US" altLang="ja-JP" sz="1400" b="1" dirty="0" err="1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endParaRPr kumimoji="1" lang="ja-JP" altLang="en-US" sz="1400" b="1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S/N @ 16fC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  <a:endParaRPr kumimoji="1" lang="ja-JP" altLang="en-US" sz="1400" b="1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3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Timing res.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ns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b="1" dirty="0">
                          <a:solidFill>
                            <a:srgbClr val="0066FF"/>
                          </a:solidFill>
                          <a:latin typeface="Arial" pitchFamily="34" charset="0"/>
                          <a:cs typeface="Arial" pitchFamily="34" charset="0"/>
                        </a:rPr>
                        <a:t>&lt;0.6ns</a:t>
                      </a:r>
                      <a:endParaRPr kumimoji="1" lang="ja-JP" altLang="en-US" sz="1400" b="1" dirty="0">
                        <a:solidFill>
                          <a:srgbClr val="00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5" name="図 54">
            <a:extLst>
              <a:ext uri="{FF2B5EF4-FFF2-40B4-BE49-F238E27FC236}">
                <a16:creationId xmlns:a16="http://schemas.microsoft.com/office/drawing/2014/main" id="{BC72F7C0-9A4A-47A2-B1C1-47034D535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" y="3136915"/>
            <a:ext cx="3662053" cy="1489513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F32136E-338B-4C0E-89ED-CF4F913AD2AA}"/>
              </a:ext>
            </a:extLst>
          </p:cNvPr>
          <p:cNvSpPr txBox="1"/>
          <p:nvPr/>
        </p:nvSpPr>
        <p:spPr>
          <a:xfrm>
            <a:off x="54430" y="2160181"/>
            <a:ext cx="3773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We have designed and developed front-end electronics for COMET straw tracker which is called ROESTI. </a:t>
            </a:r>
          </a:p>
          <a:p>
            <a:r>
              <a:rPr kumimoji="1" lang="en-US" altLang="ja-JP" sz="1200" dirty="0"/>
              <a:t>Performance evaluation for the ROESTI was performed and we confirmed that the performance satisfied our requirements.</a:t>
            </a:r>
            <a:endParaRPr kumimoji="1" lang="ja-JP" altLang="en-US" sz="1200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D483529C-FFD5-4222-A71A-0779EDCD3A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/>
          <a:stretch/>
        </p:blipFill>
        <p:spPr>
          <a:xfrm rot="5400000">
            <a:off x="8006337" y="334590"/>
            <a:ext cx="979043" cy="8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3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101</Words>
  <Application>Microsoft Office PowerPoint</Application>
  <PresentationFormat>画面に合わせる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DotumChe</vt:lpstr>
      <vt:lpstr>游ゴシック</vt:lpstr>
      <vt:lpstr>游ゴシック Light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Ueno Kazuki</dc:creator>
  <cp:lastModifiedBy>Ueno Kazuki</cp:lastModifiedBy>
  <cp:revision>6</cp:revision>
  <dcterms:created xsi:type="dcterms:W3CDTF">2018-05-25T00:43:40Z</dcterms:created>
  <dcterms:modified xsi:type="dcterms:W3CDTF">2018-05-25T01:41:00Z</dcterms:modified>
</cp:coreProperties>
</file>